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CDBE-C811-4884-BB8D-1A2DE02026AB}" type="datetimeFigureOut">
              <a:rPr lang="en-ZA" smtClean="0"/>
              <a:t>2020/06/05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3C22F-D41A-4169-A96C-B15F261249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413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804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89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92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0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11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80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51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19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065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11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30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7;p5">
            <a:extLst>
              <a:ext uri="{FF2B5EF4-FFF2-40B4-BE49-F238E27FC236}">
                <a16:creationId xmlns="" xmlns:a16="http://schemas.microsoft.com/office/drawing/2014/main" id="{2DCC3B48-B3A7-4643-B5A0-3CA943F27087}"/>
              </a:ext>
            </a:extLst>
          </p:cNvPr>
          <p:cNvSpPr/>
          <p:nvPr userDrawn="1"/>
        </p:nvSpPr>
        <p:spPr>
          <a:xfrm rot="16200000" flipH="1">
            <a:off x="2744763" y="-2757920"/>
            <a:ext cx="6727032" cy="12216544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6208 w 3883553"/>
              <a:gd name="connsiteY0" fmla="*/ 611407 h 1204618"/>
              <a:gd name="connsiteX1" fmla="*/ 21422 w 3883553"/>
              <a:gd name="connsiteY1" fmla="*/ 1203886 h 1204618"/>
              <a:gd name="connsiteX2" fmla="*/ 3873881 w 3883553"/>
              <a:gd name="connsiteY2" fmla="*/ 1204618 h 1204618"/>
              <a:gd name="connsiteX3" fmla="*/ 3876881 w 3883553"/>
              <a:gd name="connsiteY3" fmla="*/ 1269 h 1204618"/>
              <a:gd name="connsiteX4" fmla="*/ 147486 w 3883553"/>
              <a:gd name="connsiteY4" fmla="*/ 0 h 1204618"/>
              <a:gd name="connsiteX5" fmla="*/ 766208 w 3883553"/>
              <a:gd name="connsiteY5" fmla="*/ 611407 h 1204618"/>
              <a:gd name="connsiteX0" fmla="*/ 622475 w 3739820"/>
              <a:gd name="connsiteY0" fmla="*/ 611407 h 1204618"/>
              <a:gd name="connsiteX1" fmla="*/ 30214 w 3739820"/>
              <a:gd name="connsiteY1" fmla="*/ 1199783 h 1204618"/>
              <a:gd name="connsiteX2" fmla="*/ 3730148 w 3739820"/>
              <a:gd name="connsiteY2" fmla="*/ 1204618 h 1204618"/>
              <a:gd name="connsiteX3" fmla="*/ 3733148 w 3739820"/>
              <a:gd name="connsiteY3" fmla="*/ 1269 h 1204618"/>
              <a:gd name="connsiteX4" fmla="*/ 3753 w 3739820"/>
              <a:gd name="connsiteY4" fmla="*/ 0 h 1204618"/>
              <a:gd name="connsiteX5" fmla="*/ 622475 w 3739820"/>
              <a:gd name="connsiteY5" fmla="*/ 611407 h 1204618"/>
              <a:gd name="connsiteX0" fmla="*/ 622475 w 3866022"/>
              <a:gd name="connsiteY0" fmla="*/ 611407 h 1202566"/>
              <a:gd name="connsiteX1" fmla="*/ 30214 w 3866022"/>
              <a:gd name="connsiteY1" fmla="*/ 1199783 h 1202566"/>
              <a:gd name="connsiteX2" fmla="*/ 3865074 w 3866022"/>
              <a:gd name="connsiteY2" fmla="*/ 1202566 h 1202566"/>
              <a:gd name="connsiteX3" fmla="*/ 3733148 w 3866022"/>
              <a:gd name="connsiteY3" fmla="*/ 1269 h 1202566"/>
              <a:gd name="connsiteX4" fmla="*/ 3753 w 3866022"/>
              <a:gd name="connsiteY4" fmla="*/ 0 h 1202566"/>
              <a:gd name="connsiteX5" fmla="*/ 622475 w 3866022"/>
              <a:gd name="connsiteY5" fmla="*/ 611407 h 1202566"/>
              <a:gd name="connsiteX0" fmla="*/ 622475 w 3878324"/>
              <a:gd name="connsiteY0" fmla="*/ 611407 h 1202566"/>
              <a:gd name="connsiteX1" fmla="*/ 30214 w 3878324"/>
              <a:gd name="connsiteY1" fmla="*/ 1199783 h 1202566"/>
              <a:gd name="connsiteX2" fmla="*/ 3865074 w 3878324"/>
              <a:gd name="connsiteY2" fmla="*/ 1202566 h 1202566"/>
              <a:gd name="connsiteX3" fmla="*/ 3873941 w 3878324"/>
              <a:gd name="connsiteY3" fmla="*/ 1269 h 1202566"/>
              <a:gd name="connsiteX4" fmla="*/ 3753 w 3878324"/>
              <a:gd name="connsiteY4" fmla="*/ 0 h 1202566"/>
              <a:gd name="connsiteX5" fmla="*/ 622475 w 3878324"/>
              <a:gd name="connsiteY5" fmla="*/ 611407 h 1202566"/>
              <a:gd name="connsiteX0" fmla="*/ 615380 w 3871229"/>
              <a:gd name="connsiteY0" fmla="*/ 611407 h 1202566"/>
              <a:gd name="connsiteX1" fmla="*/ 23119 w 3871229"/>
              <a:gd name="connsiteY1" fmla="*/ 1199783 h 1202566"/>
              <a:gd name="connsiteX2" fmla="*/ 3857979 w 3871229"/>
              <a:gd name="connsiteY2" fmla="*/ 1202566 h 1202566"/>
              <a:gd name="connsiteX3" fmla="*/ 3866846 w 3871229"/>
              <a:gd name="connsiteY3" fmla="*/ 1269 h 1202566"/>
              <a:gd name="connsiteX4" fmla="*/ 90520 w 3871229"/>
              <a:gd name="connsiteY4" fmla="*/ 0 h 1202566"/>
              <a:gd name="connsiteX5" fmla="*/ 615380 w 3871229"/>
              <a:gd name="connsiteY5" fmla="*/ 611407 h 1202566"/>
              <a:gd name="connsiteX0" fmla="*/ 531220 w 3787069"/>
              <a:gd name="connsiteY0" fmla="*/ 611407 h 1202566"/>
              <a:gd name="connsiteX1" fmla="*/ 32820 w 3787069"/>
              <a:gd name="connsiteY1" fmla="*/ 1200809 h 1202566"/>
              <a:gd name="connsiteX2" fmla="*/ 3773819 w 3787069"/>
              <a:gd name="connsiteY2" fmla="*/ 1202566 h 1202566"/>
              <a:gd name="connsiteX3" fmla="*/ 3782686 w 3787069"/>
              <a:gd name="connsiteY3" fmla="*/ 1269 h 1202566"/>
              <a:gd name="connsiteX4" fmla="*/ 6360 w 3787069"/>
              <a:gd name="connsiteY4" fmla="*/ 0 h 1202566"/>
              <a:gd name="connsiteX5" fmla="*/ 531220 w 3787069"/>
              <a:gd name="connsiteY5" fmla="*/ 611407 h 1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069" h="1202566" extrusionOk="0">
                <a:moveTo>
                  <a:pt x="531220" y="611407"/>
                </a:moveTo>
                <a:cubicBezTo>
                  <a:pt x="1498067" y="1096938"/>
                  <a:pt x="-212131" y="1132811"/>
                  <a:pt x="32820" y="1200809"/>
                </a:cubicBezTo>
                <a:lnTo>
                  <a:pt x="3773819" y="1202566"/>
                </a:lnTo>
                <a:cubicBezTo>
                  <a:pt x="3787438" y="1202460"/>
                  <a:pt x="3790857" y="2856"/>
                  <a:pt x="3782686" y="1269"/>
                </a:cubicBezTo>
                <a:lnTo>
                  <a:pt x="6360" y="0"/>
                </a:lnTo>
                <a:cubicBezTo>
                  <a:pt x="-25642" y="192405"/>
                  <a:pt x="50340" y="426622"/>
                  <a:pt x="531220" y="611407"/>
                </a:cubicBezTo>
                <a:close/>
              </a:path>
            </a:pathLst>
          </a:custGeom>
          <a:solidFill>
            <a:srgbClr val="EF85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37;p5">
            <a:extLst>
              <a:ext uri="{FF2B5EF4-FFF2-40B4-BE49-F238E27FC236}">
                <a16:creationId xmlns="" xmlns:a16="http://schemas.microsoft.com/office/drawing/2014/main" id="{9ED2C7F2-F07D-4A58-A682-1F2B0839CE4A}"/>
              </a:ext>
            </a:extLst>
          </p:cNvPr>
          <p:cNvSpPr/>
          <p:nvPr userDrawn="1"/>
        </p:nvSpPr>
        <p:spPr>
          <a:xfrm rot="16200000" flipH="1">
            <a:off x="2663709" y="-2656611"/>
            <a:ext cx="6889129" cy="12216544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6208 w 3883553"/>
              <a:gd name="connsiteY0" fmla="*/ 611407 h 1204618"/>
              <a:gd name="connsiteX1" fmla="*/ 21422 w 3883553"/>
              <a:gd name="connsiteY1" fmla="*/ 1203886 h 1204618"/>
              <a:gd name="connsiteX2" fmla="*/ 3873881 w 3883553"/>
              <a:gd name="connsiteY2" fmla="*/ 1204618 h 1204618"/>
              <a:gd name="connsiteX3" fmla="*/ 3876881 w 3883553"/>
              <a:gd name="connsiteY3" fmla="*/ 1269 h 1204618"/>
              <a:gd name="connsiteX4" fmla="*/ 147486 w 3883553"/>
              <a:gd name="connsiteY4" fmla="*/ 0 h 1204618"/>
              <a:gd name="connsiteX5" fmla="*/ 766208 w 3883553"/>
              <a:gd name="connsiteY5" fmla="*/ 611407 h 1204618"/>
              <a:gd name="connsiteX0" fmla="*/ 622475 w 3739820"/>
              <a:gd name="connsiteY0" fmla="*/ 611407 h 1204618"/>
              <a:gd name="connsiteX1" fmla="*/ 30214 w 3739820"/>
              <a:gd name="connsiteY1" fmla="*/ 1199783 h 1204618"/>
              <a:gd name="connsiteX2" fmla="*/ 3730148 w 3739820"/>
              <a:gd name="connsiteY2" fmla="*/ 1204618 h 1204618"/>
              <a:gd name="connsiteX3" fmla="*/ 3733148 w 3739820"/>
              <a:gd name="connsiteY3" fmla="*/ 1269 h 1204618"/>
              <a:gd name="connsiteX4" fmla="*/ 3753 w 3739820"/>
              <a:gd name="connsiteY4" fmla="*/ 0 h 1204618"/>
              <a:gd name="connsiteX5" fmla="*/ 622475 w 3739820"/>
              <a:gd name="connsiteY5" fmla="*/ 611407 h 1204618"/>
              <a:gd name="connsiteX0" fmla="*/ 622475 w 3866022"/>
              <a:gd name="connsiteY0" fmla="*/ 611407 h 1202566"/>
              <a:gd name="connsiteX1" fmla="*/ 30214 w 3866022"/>
              <a:gd name="connsiteY1" fmla="*/ 1199783 h 1202566"/>
              <a:gd name="connsiteX2" fmla="*/ 3865074 w 3866022"/>
              <a:gd name="connsiteY2" fmla="*/ 1202566 h 1202566"/>
              <a:gd name="connsiteX3" fmla="*/ 3733148 w 3866022"/>
              <a:gd name="connsiteY3" fmla="*/ 1269 h 1202566"/>
              <a:gd name="connsiteX4" fmla="*/ 3753 w 3866022"/>
              <a:gd name="connsiteY4" fmla="*/ 0 h 1202566"/>
              <a:gd name="connsiteX5" fmla="*/ 622475 w 3866022"/>
              <a:gd name="connsiteY5" fmla="*/ 611407 h 1202566"/>
              <a:gd name="connsiteX0" fmla="*/ 622475 w 3878324"/>
              <a:gd name="connsiteY0" fmla="*/ 611407 h 1202566"/>
              <a:gd name="connsiteX1" fmla="*/ 30214 w 3878324"/>
              <a:gd name="connsiteY1" fmla="*/ 1199783 h 1202566"/>
              <a:gd name="connsiteX2" fmla="*/ 3865074 w 3878324"/>
              <a:gd name="connsiteY2" fmla="*/ 1202566 h 1202566"/>
              <a:gd name="connsiteX3" fmla="*/ 3873941 w 3878324"/>
              <a:gd name="connsiteY3" fmla="*/ 1269 h 1202566"/>
              <a:gd name="connsiteX4" fmla="*/ 3753 w 3878324"/>
              <a:gd name="connsiteY4" fmla="*/ 0 h 1202566"/>
              <a:gd name="connsiteX5" fmla="*/ 622475 w 3878324"/>
              <a:gd name="connsiteY5" fmla="*/ 611407 h 1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24" h="1202566" extrusionOk="0">
                <a:moveTo>
                  <a:pt x="622475" y="611407"/>
                </a:moveTo>
                <a:cubicBezTo>
                  <a:pt x="1589322" y="1096938"/>
                  <a:pt x="-214737" y="1131785"/>
                  <a:pt x="30214" y="1199783"/>
                </a:cubicBezTo>
                <a:lnTo>
                  <a:pt x="3865074" y="1202566"/>
                </a:lnTo>
                <a:cubicBezTo>
                  <a:pt x="3878693" y="1202460"/>
                  <a:pt x="3882112" y="2856"/>
                  <a:pt x="3873941" y="1269"/>
                </a:cubicBezTo>
                <a:lnTo>
                  <a:pt x="3753" y="0"/>
                </a:lnTo>
                <a:cubicBezTo>
                  <a:pt x="-28249" y="192405"/>
                  <a:pt x="141595" y="426622"/>
                  <a:pt x="622475" y="611407"/>
                </a:cubicBezTo>
                <a:close/>
              </a:path>
            </a:pathLst>
          </a:custGeom>
          <a:solidFill>
            <a:srgbClr val="CA3E37">
              <a:alpha val="36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37;p5">
            <a:extLst>
              <a:ext uri="{FF2B5EF4-FFF2-40B4-BE49-F238E27FC236}">
                <a16:creationId xmlns="" xmlns:a16="http://schemas.microsoft.com/office/drawing/2014/main" id="{3D5AAEF4-6F4A-49BC-B334-B9E045703C38}"/>
              </a:ext>
            </a:extLst>
          </p:cNvPr>
          <p:cNvSpPr/>
          <p:nvPr userDrawn="1"/>
        </p:nvSpPr>
        <p:spPr>
          <a:xfrm rot="16200000" flipH="1">
            <a:off x="2645732" y="-2680702"/>
            <a:ext cx="6896832" cy="12258235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7604 w 3882660"/>
              <a:gd name="connsiteY0" fmla="*/ 611407 h 1206670"/>
              <a:gd name="connsiteX1" fmla="*/ 22818 w 3882660"/>
              <a:gd name="connsiteY1" fmla="*/ 1203886 h 1206670"/>
              <a:gd name="connsiteX2" fmla="*/ 3869411 w 3882660"/>
              <a:gd name="connsiteY2" fmla="*/ 1206670 h 1206670"/>
              <a:gd name="connsiteX3" fmla="*/ 3878277 w 3882660"/>
              <a:gd name="connsiteY3" fmla="*/ 1269 h 1206670"/>
              <a:gd name="connsiteX4" fmla="*/ 2223 w 3882660"/>
              <a:gd name="connsiteY4" fmla="*/ 0 h 1206670"/>
              <a:gd name="connsiteX5" fmla="*/ 767604 w 3882660"/>
              <a:gd name="connsiteY5" fmla="*/ 611407 h 1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60" h="1206670" extrusionOk="0">
                <a:moveTo>
                  <a:pt x="767604" y="611407"/>
                </a:moveTo>
                <a:cubicBezTo>
                  <a:pt x="1734451" y="1096938"/>
                  <a:pt x="-222133" y="1135888"/>
                  <a:pt x="22818" y="1203886"/>
                </a:cubicBezTo>
                <a:lnTo>
                  <a:pt x="3869411" y="1206670"/>
                </a:lnTo>
                <a:cubicBezTo>
                  <a:pt x="3883030" y="1206564"/>
                  <a:pt x="3886448" y="2856"/>
                  <a:pt x="3878277" y="1269"/>
                </a:cubicBezTo>
                <a:lnTo>
                  <a:pt x="2223" y="0"/>
                </a:lnTo>
                <a:cubicBezTo>
                  <a:pt x="-29779" y="192405"/>
                  <a:pt x="286724" y="426622"/>
                  <a:pt x="767604" y="611407"/>
                </a:cubicBezTo>
                <a:close/>
              </a:path>
            </a:pathLst>
          </a:custGeom>
          <a:solidFill>
            <a:srgbClr val="0D918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045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1777C758-9776-43CB-BC1F-21827AF98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825" y="1"/>
            <a:ext cx="9703152" cy="5431468"/>
          </a:xfrm>
          <a:prstGeom prst="rect">
            <a:avLst/>
          </a:prstGeom>
        </p:spPr>
      </p:pic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18533590-1EB8-4565-9F14-9806CCDF1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711" y="0"/>
            <a:ext cx="9560696" cy="5356072"/>
          </a:xfrm>
          <a:prstGeom prst="rect">
            <a:avLst/>
          </a:prstGeom>
        </p:spPr>
      </p:pic>
      <p:sp>
        <p:nvSpPr>
          <p:cNvPr id="14" name="Google Shape;37;p5">
            <a:extLst>
              <a:ext uri="{FF2B5EF4-FFF2-40B4-BE49-F238E27FC236}">
                <a16:creationId xmlns="" xmlns:a16="http://schemas.microsoft.com/office/drawing/2014/main" id="{E980667B-8C33-4E4F-BE74-105C4DCBFA93}"/>
              </a:ext>
            </a:extLst>
          </p:cNvPr>
          <p:cNvSpPr/>
          <p:nvPr userDrawn="1"/>
        </p:nvSpPr>
        <p:spPr>
          <a:xfrm rot="16200000" flipH="1">
            <a:off x="2656637" y="-2666567"/>
            <a:ext cx="6891884" cy="12224497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2420081 w 3883112"/>
              <a:gd name="connsiteY0" fmla="*/ 685262 h 1204912"/>
              <a:gd name="connsiteX1" fmla="*/ 308433 w 3883112"/>
              <a:gd name="connsiteY1" fmla="*/ 1204912 h 1204912"/>
              <a:gd name="connsiteX2" fmla="*/ 3873440 w 3883112"/>
              <a:gd name="connsiteY2" fmla="*/ 1204618 h 1204912"/>
              <a:gd name="connsiteX3" fmla="*/ 3876440 w 3883112"/>
              <a:gd name="connsiteY3" fmla="*/ 1269 h 1204912"/>
              <a:gd name="connsiteX4" fmla="*/ 386 w 3883112"/>
              <a:gd name="connsiteY4" fmla="*/ 0 h 1204912"/>
              <a:gd name="connsiteX5" fmla="*/ 2420081 w 3883112"/>
              <a:gd name="connsiteY5" fmla="*/ 685262 h 1204912"/>
              <a:gd name="connsiteX0" fmla="*/ 2572579 w 3883084"/>
              <a:gd name="connsiteY0" fmla="*/ 732447 h 1204912"/>
              <a:gd name="connsiteX1" fmla="*/ 308405 w 3883084"/>
              <a:gd name="connsiteY1" fmla="*/ 1204912 h 1204912"/>
              <a:gd name="connsiteX2" fmla="*/ 3873412 w 3883084"/>
              <a:gd name="connsiteY2" fmla="*/ 1204618 h 1204912"/>
              <a:gd name="connsiteX3" fmla="*/ 3876412 w 3883084"/>
              <a:gd name="connsiteY3" fmla="*/ 1269 h 1204912"/>
              <a:gd name="connsiteX4" fmla="*/ 358 w 3883084"/>
              <a:gd name="connsiteY4" fmla="*/ 0 h 1204912"/>
              <a:gd name="connsiteX5" fmla="*/ 2572579 w 3883084"/>
              <a:gd name="connsiteY5" fmla="*/ 732447 h 1204912"/>
              <a:gd name="connsiteX0" fmla="*/ 2713353 w 3883062"/>
              <a:gd name="connsiteY0" fmla="*/ 745782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3353 w 3883062"/>
              <a:gd name="connsiteY5" fmla="*/ 745782 h 1204912"/>
              <a:gd name="connsiteX0" fmla="*/ 2719219 w 3883062"/>
              <a:gd name="connsiteY0" fmla="*/ 734499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9219 w 3883062"/>
              <a:gd name="connsiteY5" fmla="*/ 734499 h 1204912"/>
              <a:gd name="connsiteX0" fmla="*/ 3012494 w 4176337"/>
              <a:gd name="connsiteY0" fmla="*/ 734499 h 1204912"/>
              <a:gd name="connsiteX1" fmla="*/ 601658 w 4176337"/>
              <a:gd name="connsiteY1" fmla="*/ 1204912 h 1204912"/>
              <a:gd name="connsiteX2" fmla="*/ 4166665 w 4176337"/>
              <a:gd name="connsiteY2" fmla="*/ 1204618 h 1204912"/>
              <a:gd name="connsiteX3" fmla="*/ 4169665 w 4176337"/>
              <a:gd name="connsiteY3" fmla="*/ 1269 h 1204912"/>
              <a:gd name="connsiteX4" fmla="*/ 293611 w 4176337"/>
              <a:gd name="connsiteY4" fmla="*/ 0 h 1204912"/>
              <a:gd name="connsiteX5" fmla="*/ 578195 w 4176337"/>
              <a:gd name="connsiteY5" fmla="*/ 151983 h 1204912"/>
              <a:gd name="connsiteX6" fmla="*/ 3012494 w 4176337"/>
              <a:gd name="connsiteY6" fmla="*/ 734499 h 1204912"/>
              <a:gd name="connsiteX0" fmla="*/ 3121776 w 4285619"/>
              <a:gd name="connsiteY0" fmla="*/ 734499 h 1204912"/>
              <a:gd name="connsiteX1" fmla="*/ 710940 w 4285619"/>
              <a:gd name="connsiteY1" fmla="*/ 1204912 h 1204912"/>
              <a:gd name="connsiteX2" fmla="*/ 4275947 w 4285619"/>
              <a:gd name="connsiteY2" fmla="*/ 1204618 h 1204912"/>
              <a:gd name="connsiteX3" fmla="*/ 4278947 w 4285619"/>
              <a:gd name="connsiteY3" fmla="*/ 1269 h 1204912"/>
              <a:gd name="connsiteX4" fmla="*/ 402893 w 4285619"/>
              <a:gd name="connsiteY4" fmla="*/ 0 h 1204912"/>
              <a:gd name="connsiteX5" fmla="*/ 388292 w 4285619"/>
              <a:gd name="connsiteY5" fmla="*/ 399193 h 1204912"/>
              <a:gd name="connsiteX6" fmla="*/ 3121776 w 4285619"/>
              <a:gd name="connsiteY6" fmla="*/ 734499 h 1204912"/>
              <a:gd name="connsiteX0" fmla="*/ 2936824 w 4100667"/>
              <a:gd name="connsiteY0" fmla="*/ 734499 h 1204912"/>
              <a:gd name="connsiteX1" fmla="*/ 525988 w 4100667"/>
              <a:gd name="connsiteY1" fmla="*/ 1204912 h 1204912"/>
              <a:gd name="connsiteX2" fmla="*/ 4090995 w 4100667"/>
              <a:gd name="connsiteY2" fmla="*/ 1204618 h 1204912"/>
              <a:gd name="connsiteX3" fmla="*/ 4093995 w 4100667"/>
              <a:gd name="connsiteY3" fmla="*/ 1269 h 1204912"/>
              <a:gd name="connsiteX4" fmla="*/ 217941 w 4100667"/>
              <a:gd name="connsiteY4" fmla="*/ 0 h 1204912"/>
              <a:gd name="connsiteX5" fmla="*/ 848639 w 4100667"/>
              <a:gd name="connsiteY5" fmla="*/ 432018 h 1204912"/>
              <a:gd name="connsiteX6" fmla="*/ 2936824 w 4100667"/>
              <a:gd name="connsiteY6" fmla="*/ 734499 h 1204912"/>
              <a:gd name="connsiteX0" fmla="*/ 2883343 w 4047186"/>
              <a:gd name="connsiteY0" fmla="*/ 734499 h 1204912"/>
              <a:gd name="connsiteX1" fmla="*/ 472507 w 4047186"/>
              <a:gd name="connsiteY1" fmla="*/ 1204912 h 1204912"/>
              <a:gd name="connsiteX2" fmla="*/ 4037514 w 4047186"/>
              <a:gd name="connsiteY2" fmla="*/ 1204618 h 1204912"/>
              <a:gd name="connsiteX3" fmla="*/ 4040514 w 4047186"/>
              <a:gd name="connsiteY3" fmla="*/ 1269 h 1204912"/>
              <a:gd name="connsiteX4" fmla="*/ 164460 w 4047186"/>
              <a:gd name="connsiteY4" fmla="*/ 0 h 1204912"/>
              <a:gd name="connsiteX5" fmla="*/ 795158 w 4047186"/>
              <a:gd name="connsiteY5" fmla="*/ 432018 h 1204912"/>
              <a:gd name="connsiteX6" fmla="*/ 2883343 w 4047186"/>
              <a:gd name="connsiteY6" fmla="*/ 734499 h 1204912"/>
              <a:gd name="connsiteX0" fmla="*/ 2982953 w 4146796"/>
              <a:gd name="connsiteY0" fmla="*/ 734499 h 1204912"/>
              <a:gd name="connsiteX1" fmla="*/ 572117 w 4146796"/>
              <a:gd name="connsiteY1" fmla="*/ 1204912 h 1204912"/>
              <a:gd name="connsiteX2" fmla="*/ 4137124 w 4146796"/>
              <a:gd name="connsiteY2" fmla="*/ 1204618 h 1204912"/>
              <a:gd name="connsiteX3" fmla="*/ 4140124 w 4146796"/>
              <a:gd name="connsiteY3" fmla="*/ 1269 h 1204912"/>
              <a:gd name="connsiteX4" fmla="*/ 264070 w 4146796"/>
              <a:gd name="connsiteY4" fmla="*/ 0 h 1204912"/>
              <a:gd name="connsiteX5" fmla="*/ 272934 w 4146796"/>
              <a:gd name="connsiteY5" fmla="*/ 400219 h 1204912"/>
              <a:gd name="connsiteX6" fmla="*/ 2982953 w 4146796"/>
              <a:gd name="connsiteY6" fmla="*/ 734499 h 1204912"/>
              <a:gd name="connsiteX0" fmla="*/ 2716444 w 3880287"/>
              <a:gd name="connsiteY0" fmla="*/ 733230 h 1203643"/>
              <a:gd name="connsiteX1" fmla="*/ 305608 w 3880287"/>
              <a:gd name="connsiteY1" fmla="*/ 1203643 h 1203643"/>
              <a:gd name="connsiteX2" fmla="*/ 3870615 w 3880287"/>
              <a:gd name="connsiteY2" fmla="*/ 1203349 h 1203643"/>
              <a:gd name="connsiteX3" fmla="*/ 3873615 w 3880287"/>
              <a:gd name="connsiteY3" fmla="*/ 0 h 1203643"/>
              <a:gd name="connsiteX4" fmla="*/ 507935 w 3880287"/>
              <a:gd name="connsiteY4" fmla="*/ 34633 h 1203643"/>
              <a:gd name="connsiteX5" fmla="*/ 6425 w 3880287"/>
              <a:gd name="connsiteY5" fmla="*/ 398950 h 1203643"/>
              <a:gd name="connsiteX6" fmla="*/ 2716444 w 3880287"/>
              <a:gd name="connsiteY6" fmla="*/ 733230 h 1203643"/>
              <a:gd name="connsiteX0" fmla="*/ 2710023 w 3873866"/>
              <a:gd name="connsiteY0" fmla="*/ 733230 h 1203643"/>
              <a:gd name="connsiteX1" fmla="*/ 299187 w 3873866"/>
              <a:gd name="connsiteY1" fmla="*/ 1203643 h 1203643"/>
              <a:gd name="connsiteX2" fmla="*/ 3864194 w 3873866"/>
              <a:gd name="connsiteY2" fmla="*/ 1203349 h 1203643"/>
              <a:gd name="connsiteX3" fmla="*/ 3867194 w 3873866"/>
              <a:gd name="connsiteY3" fmla="*/ 0 h 1203643"/>
              <a:gd name="connsiteX4" fmla="*/ 501514 w 3873866"/>
              <a:gd name="connsiteY4" fmla="*/ 34633 h 1203643"/>
              <a:gd name="connsiteX5" fmla="*/ 4 w 3873866"/>
              <a:gd name="connsiteY5" fmla="*/ 398950 h 1203643"/>
              <a:gd name="connsiteX6" fmla="*/ 2710023 w 3873866"/>
              <a:gd name="connsiteY6" fmla="*/ 733230 h 1203643"/>
              <a:gd name="connsiteX0" fmla="*/ 2713015 w 3876858"/>
              <a:gd name="connsiteY0" fmla="*/ 733230 h 1203643"/>
              <a:gd name="connsiteX1" fmla="*/ 302179 w 3876858"/>
              <a:gd name="connsiteY1" fmla="*/ 1203643 h 1203643"/>
              <a:gd name="connsiteX2" fmla="*/ 3867186 w 3876858"/>
              <a:gd name="connsiteY2" fmla="*/ 1203349 h 1203643"/>
              <a:gd name="connsiteX3" fmla="*/ 3870186 w 3876858"/>
              <a:gd name="connsiteY3" fmla="*/ 0 h 1203643"/>
              <a:gd name="connsiteX4" fmla="*/ 0 w 3876858"/>
              <a:gd name="connsiteY4" fmla="*/ 782 h 1203643"/>
              <a:gd name="connsiteX5" fmla="*/ 2996 w 3876858"/>
              <a:gd name="connsiteY5" fmla="*/ 398950 h 1203643"/>
              <a:gd name="connsiteX6" fmla="*/ 2713015 w 3876858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94322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74693 w 3879872"/>
              <a:gd name="connsiteY0" fmla="*/ 867606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74693 w 3879872"/>
              <a:gd name="connsiteY6" fmla="*/ 867606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3015214 w 3879872"/>
              <a:gd name="connsiteY0" fmla="*/ 845039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15214 w 3879872"/>
              <a:gd name="connsiteY6" fmla="*/ 845039 h 1203643"/>
              <a:gd name="connsiteX0" fmla="*/ 3021081 w 3879872"/>
              <a:gd name="connsiteY0" fmla="*/ 788622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21081 w 3879872"/>
              <a:gd name="connsiteY6" fmla="*/ 788622 h 1203643"/>
              <a:gd name="connsiteX0" fmla="*/ 3021081 w 3879872"/>
              <a:gd name="connsiteY0" fmla="*/ 788622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21081 w 3879872"/>
              <a:gd name="connsiteY6" fmla="*/ 788622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202800 w 3885599"/>
              <a:gd name="connsiteY0" fmla="*/ 760927 h 1203349"/>
              <a:gd name="connsiteX1" fmla="*/ 4 w 3885599"/>
              <a:gd name="connsiteY1" fmla="*/ 1199539 h 1203349"/>
              <a:gd name="connsiteX2" fmla="*/ 3875927 w 3885599"/>
              <a:gd name="connsiteY2" fmla="*/ 1203349 h 1203349"/>
              <a:gd name="connsiteX3" fmla="*/ 3878927 w 3885599"/>
              <a:gd name="connsiteY3" fmla="*/ 0 h 1203349"/>
              <a:gd name="connsiteX4" fmla="*/ 8741 w 3885599"/>
              <a:gd name="connsiteY4" fmla="*/ 782 h 1203349"/>
              <a:gd name="connsiteX5" fmla="*/ 5870 w 3885599"/>
              <a:gd name="connsiteY5" fmla="*/ 229699 h 1203349"/>
              <a:gd name="connsiteX6" fmla="*/ 3202800 w 3885599"/>
              <a:gd name="connsiteY6" fmla="*/ 760927 h 1203349"/>
              <a:gd name="connsiteX0" fmla="*/ 3197074 w 3879873"/>
              <a:gd name="connsiteY0" fmla="*/ 76092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197074 w 3879873"/>
              <a:gd name="connsiteY6" fmla="*/ 760927 h 1203349"/>
              <a:gd name="connsiteX0" fmla="*/ 2645637 w 3879873"/>
              <a:gd name="connsiteY0" fmla="*/ 757850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645637 w 3879873"/>
              <a:gd name="connsiteY6" fmla="*/ 757850 h 1203349"/>
              <a:gd name="connsiteX0" fmla="*/ 2716033 w 3879873"/>
              <a:gd name="connsiteY0" fmla="*/ 80708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716033 w 3879873"/>
              <a:gd name="connsiteY6" fmla="*/ 807087 h 1203349"/>
              <a:gd name="connsiteX0" fmla="*/ 2716033 w 3879873"/>
              <a:gd name="connsiteY0" fmla="*/ 80708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716033 w 3879873"/>
              <a:gd name="connsiteY6" fmla="*/ 807087 h 1203349"/>
              <a:gd name="connsiteX0" fmla="*/ 2968287 w 3879873"/>
              <a:gd name="connsiteY0" fmla="*/ 779391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968287 w 3879873"/>
              <a:gd name="connsiteY6" fmla="*/ 779391 h 1203349"/>
              <a:gd name="connsiteX0" fmla="*/ 2968287 w 3879873"/>
              <a:gd name="connsiteY0" fmla="*/ 779391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968287 w 3879873"/>
              <a:gd name="connsiteY6" fmla="*/ 779391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85614 w 3879873"/>
              <a:gd name="connsiteY0" fmla="*/ 782468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85614 w 3879873"/>
              <a:gd name="connsiteY6" fmla="*/ 782468 h 1203349"/>
              <a:gd name="connsiteX0" fmla="*/ 3003485 w 3879873"/>
              <a:gd name="connsiteY0" fmla="*/ 811189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3485 w 3879873"/>
              <a:gd name="connsiteY6" fmla="*/ 811189 h 1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873" h="1203349" extrusionOk="0">
                <a:moveTo>
                  <a:pt x="3003485" y="811189"/>
                </a:moveTo>
                <a:cubicBezTo>
                  <a:pt x="2861591" y="1155165"/>
                  <a:pt x="-4286" y="1067944"/>
                  <a:pt x="144" y="1201591"/>
                </a:cubicBezTo>
                <a:lnTo>
                  <a:pt x="3870201" y="1203349"/>
                </a:lnTo>
                <a:cubicBezTo>
                  <a:pt x="3883820" y="1203243"/>
                  <a:pt x="3881372" y="1587"/>
                  <a:pt x="3873201" y="0"/>
                </a:cubicBezTo>
                <a:lnTo>
                  <a:pt x="3015" y="782"/>
                </a:lnTo>
                <a:cubicBezTo>
                  <a:pt x="8672" y="-769"/>
                  <a:pt x="-1293" y="230374"/>
                  <a:pt x="144" y="229699"/>
                </a:cubicBezTo>
                <a:cubicBezTo>
                  <a:pt x="758340" y="395199"/>
                  <a:pt x="2987842" y="324894"/>
                  <a:pt x="3003485" y="811189"/>
                </a:cubicBezTo>
                <a:close/>
              </a:path>
            </a:pathLst>
          </a:custGeom>
          <a:solidFill>
            <a:srgbClr val="EF85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37;p5">
            <a:extLst>
              <a:ext uri="{FF2B5EF4-FFF2-40B4-BE49-F238E27FC236}">
                <a16:creationId xmlns="" xmlns:a16="http://schemas.microsoft.com/office/drawing/2014/main" id="{7EB255A9-8297-4A99-AB20-D22048603BCA}"/>
              </a:ext>
            </a:extLst>
          </p:cNvPr>
          <p:cNvSpPr/>
          <p:nvPr userDrawn="1"/>
        </p:nvSpPr>
        <p:spPr>
          <a:xfrm rot="16200000" flipH="1">
            <a:off x="2650058" y="-2666567"/>
            <a:ext cx="6891884" cy="12224497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2420081 w 3883112"/>
              <a:gd name="connsiteY0" fmla="*/ 685262 h 1204912"/>
              <a:gd name="connsiteX1" fmla="*/ 308433 w 3883112"/>
              <a:gd name="connsiteY1" fmla="*/ 1204912 h 1204912"/>
              <a:gd name="connsiteX2" fmla="*/ 3873440 w 3883112"/>
              <a:gd name="connsiteY2" fmla="*/ 1204618 h 1204912"/>
              <a:gd name="connsiteX3" fmla="*/ 3876440 w 3883112"/>
              <a:gd name="connsiteY3" fmla="*/ 1269 h 1204912"/>
              <a:gd name="connsiteX4" fmla="*/ 386 w 3883112"/>
              <a:gd name="connsiteY4" fmla="*/ 0 h 1204912"/>
              <a:gd name="connsiteX5" fmla="*/ 2420081 w 3883112"/>
              <a:gd name="connsiteY5" fmla="*/ 685262 h 1204912"/>
              <a:gd name="connsiteX0" fmla="*/ 2572579 w 3883084"/>
              <a:gd name="connsiteY0" fmla="*/ 732447 h 1204912"/>
              <a:gd name="connsiteX1" fmla="*/ 308405 w 3883084"/>
              <a:gd name="connsiteY1" fmla="*/ 1204912 h 1204912"/>
              <a:gd name="connsiteX2" fmla="*/ 3873412 w 3883084"/>
              <a:gd name="connsiteY2" fmla="*/ 1204618 h 1204912"/>
              <a:gd name="connsiteX3" fmla="*/ 3876412 w 3883084"/>
              <a:gd name="connsiteY3" fmla="*/ 1269 h 1204912"/>
              <a:gd name="connsiteX4" fmla="*/ 358 w 3883084"/>
              <a:gd name="connsiteY4" fmla="*/ 0 h 1204912"/>
              <a:gd name="connsiteX5" fmla="*/ 2572579 w 3883084"/>
              <a:gd name="connsiteY5" fmla="*/ 732447 h 1204912"/>
              <a:gd name="connsiteX0" fmla="*/ 2713353 w 3883062"/>
              <a:gd name="connsiteY0" fmla="*/ 745782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3353 w 3883062"/>
              <a:gd name="connsiteY5" fmla="*/ 745782 h 1204912"/>
              <a:gd name="connsiteX0" fmla="*/ 2719219 w 3883062"/>
              <a:gd name="connsiteY0" fmla="*/ 734499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9219 w 3883062"/>
              <a:gd name="connsiteY5" fmla="*/ 734499 h 1204912"/>
              <a:gd name="connsiteX0" fmla="*/ 3012494 w 4176337"/>
              <a:gd name="connsiteY0" fmla="*/ 734499 h 1204912"/>
              <a:gd name="connsiteX1" fmla="*/ 601658 w 4176337"/>
              <a:gd name="connsiteY1" fmla="*/ 1204912 h 1204912"/>
              <a:gd name="connsiteX2" fmla="*/ 4166665 w 4176337"/>
              <a:gd name="connsiteY2" fmla="*/ 1204618 h 1204912"/>
              <a:gd name="connsiteX3" fmla="*/ 4169665 w 4176337"/>
              <a:gd name="connsiteY3" fmla="*/ 1269 h 1204912"/>
              <a:gd name="connsiteX4" fmla="*/ 293611 w 4176337"/>
              <a:gd name="connsiteY4" fmla="*/ 0 h 1204912"/>
              <a:gd name="connsiteX5" fmla="*/ 578195 w 4176337"/>
              <a:gd name="connsiteY5" fmla="*/ 151983 h 1204912"/>
              <a:gd name="connsiteX6" fmla="*/ 3012494 w 4176337"/>
              <a:gd name="connsiteY6" fmla="*/ 734499 h 1204912"/>
              <a:gd name="connsiteX0" fmla="*/ 3121776 w 4285619"/>
              <a:gd name="connsiteY0" fmla="*/ 734499 h 1204912"/>
              <a:gd name="connsiteX1" fmla="*/ 710940 w 4285619"/>
              <a:gd name="connsiteY1" fmla="*/ 1204912 h 1204912"/>
              <a:gd name="connsiteX2" fmla="*/ 4275947 w 4285619"/>
              <a:gd name="connsiteY2" fmla="*/ 1204618 h 1204912"/>
              <a:gd name="connsiteX3" fmla="*/ 4278947 w 4285619"/>
              <a:gd name="connsiteY3" fmla="*/ 1269 h 1204912"/>
              <a:gd name="connsiteX4" fmla="*/ 402893 w 4285619"/>
              <a:gd name="connsiteY4" fmla="*/ 0 h 1204912"/>
              <a:gd name="connsiteX5" fmla="*/ 388292 w 4285619"/>
              <a:gd name="connsiteY5" fmla="*/ 399193 h 1204912"/>
              <a:gd name="connsiteX6" fmla="*/ 3121776 w 4285619"/>
              <a:gd name="connsiteY6" fmla="*/ 734499 h 1204912"/>
              <a:gd name="connsiteX0" fmla="*/ 2936824 w 4100667"/>
              <a:gd name="connsiteY0" fmla="*/ 734499 h 1204912"/>
              <a:gd name="connsiteX1" fmla="*/ 525988 w 4100667"/>
              <a:gd name="connsiteY1" fmla="*/ 1204912 h 1204912"/>
              <a:gd name="connsiteX2" fmla="*/ 4090995 w 4100667"/>
              <a:gd name="connsiteY2" fmla="*/ 1204618 h 1204912"/>
              <a:gd name="connsiteX3" fmla="*/ 4093995 w 4100667"/>
              <a:gd name="connsiteY3" fmla="*/ 1269 h 1204912"/>
              <a:gd name="connsiteX4" fmla="*/ 217941 w 4100667"/>
              <a:gd name="connsiteY4" fmla="*/ 0 h 1204912"/>
              <a:gd name="connsiteX5" fmla="*/ 848639 w 4100667"/>
              <a:gd name="connsiteY5" fmla="*/ 432018 h 1204912"/>
              <a:gd name="connsiteX6" fmla="*/ 2936824 w 4100667"/>
              <a:gd name="connsiteY6" fmla="*/ 734499 h 1204912"/>
              <a:gd name="connsiteX0" fmla="*/ 2883343 w 4047186"/>
              <a:gd name="connsiteY0" fmla="*/ 734499 h 1204912"/>
              <a:gd name="connsiteX1" fmla="*/ 472507 w 4047186"/>
              <a:gd name="connsiteY1" fmla="*/ 1204912 h 1204912"/>
              <a:gd name="connsiteX2" fmla="*/ 4037514 w 4047186"/>
              <a:gd name="connsiteY2" fmla="*/ 1204618 h 1204912"/>
              <a:gd name="connsiteX3" fmla="*/ 4040514 w 4047186"/>
              <a:gd name="connsiteY3" fmla="*/ 1269 h 1204912"/>
              <a:gd name="connsiteX4" fmla="*/ 164460 w 4047186"/>
              <a:gd name="connsiteY4" fmla="*/ 0 h 1204912"/>
              <a:gd name="connsiteX5" fmla="*/ 795158 w 4047186"/>
              <a:gd name="connsiteY5" fmla="*/ 432018 h 1204912"/>
              <a:gd name="connsiteX6" fmla="*/ 2883343 w 4047186"/>
              <a:gd name="connsiteY6" fmla="*/ 734499 h 1204912"/>
              <a:gd name="connsiteX0" fmla="*/ 2982953 w 4146796"/>
              <a:gd name="connsiteY0" fmla="*/ 734499 h 1204912"/>
              <a:gd name="connsiteX1" fmla="*/ 572117 w 4146796"/>
              <a:gd name="connsiteY1" fmla="*/ 1204912 h 1204912"/>
              <a:gd name="connsiteX2" fmla="*/ 4137124 w 4146796"/>
              <a:gd name="connsiteY2" fmla="*/ 1204618 h 1204912"/>
              <a:gd name="connsiteX3" fmla="*/ 4140124 w 4146796"/>
              <a:gd name="connsiteY3" fmla="*/ 1269 h 1204912"/>
              <a:gd name="connsiteX4" fmla="*/ 264070 w 4146796"/>
              <a:gd name="connsiteY4" fmla="*/ 0 h 1204912"/>
              <a:gd name="connsiteX5" fmla="*/ 272934 w 4146796"/>
              <a:gd name="connsiteY5" fmla="*/ 400219 h 1204912"/>
              <a:gd name="connsiteX6" fmla="*/ 2982953 w 4146796"/>
              <a:gd name="connsiteY6" fmla="*/ 734499 h 1204912"/>
              <a:gd name="connsiteX0" fmla="*/ 2716444 w 3880287"/>
              <a:gd name="connsiteY0" fmla="*/ 733230 h 1203643"/>
              <a:gd name="connsiteX1" fmla="*/ 305608 w 3880287"/>
              <a:gd name="connsiteY1" fmla="*/ 1203643 h 1203643"/>
              <a:gd name="connsiteX2" fmla="*/ 3870615 w 3880287"/>
              <a:gd name="connsiteY2" fmla="*/ 1203349 h 1203643"/>
              <a:gd name="connsiteX3" fmla="*/ 3873615 w 3880287"/>
              <a:gd name="connsiteY3" fmla="*/ 0 h 1203643"/>
              <a:gd name="connsiteX4" fmla="*/ 507935 w 3880287"/>
              <a:gd name="connsiteY4" fmla="*/ 34633 h 1203643"/>
              <a:gd name="connsiteX5" fmla="*/ 6425 w 3880287"/>
              <a:gd name="connsiteY5" fmla="*/ 398950 h 1203643"/>
              <a:gd name="connsiteX6" fmla="*/ 2716444 w 3880287"/>
              <a:gd name="connsiteY6" fmla="*/ 733230 h 1203643"/>
              <a:gd name="connsiteX0" fmla="*/ 2710023 w 3873866"/>
              <a:gd name="connsiteY0" fmla="*/ 733230 h 1203643"/>
              <a:gd name="connsiteX1" fmla="*/ 299187 w 3873866"/>
              <a:gd name="connsiteY1" fmla="*/ 1203643 h 1203643"/>
              <a:gd name="connsiteX2" fmla="*/ 3864194 w 3873866"/>
              <a:gd name="connsiteY2" fmla="*/ 1203349 h 1203643"/>
              <a:gd name="connsiteX3" fmla="*/ 3867194 w 3873866"/>
              <a:gd name="connsiteY3" fmla="*/ 0 h 1203643"/>
              <a:gd name="connsiteX4" fmla="*/ 501514 w 3873866"/>
              <a:gd name="connsiteY4" fmla="*/ 34633 h 1203643"/>
              <a:gd name="connsiteX5" fmla="*/ 4 w 3873866"/>
              <a:gd name="connsiteY5" fmla="*/ 398950 h 1203643"/>
              <a:gd name="connsiteX6" fmla="*/ 2710023 w 3873866"/>
              <a:gd name="connsiteY6" fmla="*/ 733230 h 1203643"/>
              <a:gd name="connsiteX0" fmla="*/ 2713015 w 3876858"/>
              <a:gd name="connsiteY0" fmla="*/ 733230 h 1203643"/>
              <a:gd name="connsiteX1" fmla="*/ 302179 w 3876858"/>
              <a:gd name="connsiteY1" fmla="*/ 1203643 h 1203643"/>
              <a:gd name="connsiteX2" fmla="*/ 3867186 w 3876858"/>
              <a:gd name="connsiteY2" fmla="*/ 1203349 h 1203643"/>
              <a:gd name="connsiteX3" fmla="*/ 3870186 w 3876858"/>
              <a:gd name="connsiteY3" fmla="*/ 0 h 1203643"/>
              <a:gd name="connsiteX4" fmla="*/ 0 w 3876858"/>
              <a:gd name="connsiteY4" fmla="*/ 782 h 1203643"/>
              <a:gd name="connsiteX5" fmla="*/ 2996 w 3876858"/>
              <a:gd name="connsiteY5" fmla="*/ 398950 h 1203643"/>
              <a:gd name="connsiteX6" fmla="*/ 2713015 w 3876858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94322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74693 w 3879872"/>
              <a:gd name="connsiteY0" fmla="*/ 867606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74693 w 3879872"/>
              <a:gd name="connsiteY6" fmla="*/ 867606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3015214 w 3879872"/>
              <a:gd name="connsiteY0" fmla="*/ 845039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15214 w 3879872"/>
              <a:gd name="connsiteY6" fmla="*/ 845039 h 1203643"/>
              <a:gd name="connsiteX0" fmla="*/ 3021081 w 3879872"/>
              <a:gd name="connsiteY0" fmla="*/ 788622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21081 w 3879872"/>
              <a:gd name="connsiteY6" fmla="*/ 788622 h 1203643"/>
              <a:gd name="connsiteX0" fmla="*/ 3021081 w 3879872"/>
              <a:gd name="connsiteY0" fmla="*/ 788622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21081 w 3879872"/>
              <a:gd name="connsiteY6" fmla="*/ 788622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202800 w 3885599"/>
              <a:gd name="connsiteY0" fmla="*/ 760927 h 1203349"/>
              <a:gd name="connsiteX1" fmla="*/ 4 w 3885599"/>
              <a:gd name="connsiteY1" fmla="*/ 1199539 h 1203349"/>
              <a:gd name="connsiteX2" fmla="*/ 3875927 w 3885599"/>
              <a:gd name="connsiteY2" fmla="*/ 1203349 h 1203349"/>
              <a:gd name="connsiteX3" fmla="*/ 3878927 w 3885599"/>
              <a:gd name="connsiteY3" fmla="*/ 0 h 1203349"/>
              <a:gd name="connsiteX4" fmla="*/ 8741 w 3885599"/>
              <a:gd name="connsiteY4" fmla="*/ 782 h 1203349"/>
              <a:gd name="connsiteX5" fmla="*/ 5870 w 3885599"/>
              <a:gd name="connsiteY5" fmla="*/ 229699 h 1203349"/>
              <a:gd name="connsiteX6" fmla="*/ 3202800 w 3885599"/>
              <a:gd name="connsiteY6" fmla="*/ 760927 h 1203349"/>
              <a:gd name="connsiteX0" fmla="*/ 3197074 w 3879873"/>
              <a:gd name="connsiteY0" fmla="*/ 76092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197074 w 3879873"/>
              <a:gd name="connsiteY6" fmla="*/ 760927 h 1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873" h="1203349" extrusionOk="0">
                <a:moveTo>
                  <a:pt x="3197074" y="760927"/>
                </a:moveTo>
                <a:cubicBezTo>
                  <a:pt x="3225304" y="1161319"/>
                  <a:pt x="-4286" y="1067944"/>
                  <a:pt x="144" y="1201591"/>
                </a:cubicBezTo>
                <a:lnTo>
                  <a:pt x="3870201" y="1203349"/>
                </a:lnTo>
                <a:cubicBezTo>
                  <a:pt x="3883820" y="1203243"/>
                  <a:pt x="3881372" y="1587"/>
                  <a:pt x="3873201" y="0"/>
                </a:cubicBezTo>
                <a:lnTo>
                  <a:pt x="3015" y="782"/>
                </a:lnTo>
                <a:cubicBezTo>
                  <a:pt x="8672" y="-769"/>
                  <a:pt x="-1293" y="230374"/>
                  <a:pt x="144" y="229699"/>
                </a:cubicBezTo>
                <a:cubicBezTo>
                  <a:pt x="453291" y="352116"/>
                  <a:pt x="3181431" y="268477"/>
                  <a:pt x="3197074" y="760927"/>
                </a:cubicBezTo>
                <a:close/>
              </a:path>
            </a:pathLst>
          </a:custGeom>
          <a:solidFill>
            <a:srgbClr val="0D918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8096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lass, bottle, cup&#10;&#10;Description automatically generated">
            <a:extLst>
              <a:ext uri="{FF2B5EF4-FFF2-40B4-BE49-F238E27FC236}">
                <a16:creationId xmlns="" xmlns:a16="http://schemas.microsoft.com/office/drawing/2014/main" id="{6C31AC5E-6223-467E-A59F-684A16688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1F456EF7-9808-446B-A749-CC5CFBE204B1}" type="datetimeFigureOut">
              <a:rPr lang="en-ZA" smtClean="0">
                <a:solidFill>
                  <a:prstClr val="black"/>
                </a:solidFill>
              </a:rPr>
              <a:pPr defTabSz="609585"/>
              <a:t>2020/06/05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9043E5D-CD8C-4D53-980D-CDA10734EA17}" type="slidenum">
              <a:rPr lang="en-ZA" smtClean="0">
                <a:solidFill>
                  <a:prstClr val="black"/>
                </a:solidFill>
              </a:rPr>
              <a:pPr defTabSz="609585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6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7;p5">
            <a:extLst>
              <a:ext uri="{FF2B5EF4-FFF2-40B4-BE49-F238E27FC236}">
                <a16:creationId xmlns="" xmlns:a16="http://schemas.microsoft.com/office/drawing/2014/main" id="{2DCC3B48-B3A7-4643-B5A0-3CA943F27087}"/>
              </a:ext>
            </a:extLst>
          </p:cNvPr>
          <p:cNvSpPr/>
          <p:nvPr userDrawn="1"/>
        </p:nvSpPr>
        <p:spPr>
          <a:xfrm rot="16200000" flipH="1">
            <a:off x="2744763" y="-2757920"/>
            <a:ext cx="6727032" cy="12216544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6208 w 3883553"/>
              <a:gd name="connsiteY0" fmla="*/ 611407 h 1204618"/>
              <a:gd name="connsiteX1" fmla="*/ 21422 w 3883553"/>
              <a:gd name="connsiteY1" fmla="*/ 1203886 h 1204618"/>
              <a:gd name="connsiteX2" fmla="*/ 3873881 w 3883553"/>
              <a:gd name="connsiteY2" fmla="*/ 1204618 h 1204618"/>
              <a:gd name="connsiteX3" fmla="*/ 3876881 w 3883553"/>
              <a:gd name="connsiteY3" fmla="*/ 1269 h 1204618"/>
              <a:gd name="connsiteX4" fmla="*/ 147486 w 3883553"/>
              <a:gd name="connsiteY4" fmla="*/ 0 h 1204618"/>
              <a:gd name="connsiteX5" fmla="*/ 766208 w 3883553"/>
              <a:gd name="connsiteY5" fmla="*/ 611407 h 1204618"/>
              <a:gd name="connsiteX0" fmla="*/ 622475 w 3739820"/>
              <a:gd name="connsiteY0" fmla="*/ 611407 h 1204618"/>
              <a:gd name="connsiteX1" fmla="*/ 30214 w 3739820"/>
              <a:gd name="connsiteY1" fmla="*/ 1199783 h 1204618"/>
              <a:gd name="connsiteX2" fmla="*/ 3730148 w 3739820"/>
              <a:gd name="connsiteY2" fmla="*/ 1204618 h 1204618"/>
              <a:gd name="connsiteX3" fmla="*/ 3733148 w 3739820"/>
              <a:gd name="connsiteY3" fmla="*/ 1269 h 1204618"/>
              <a:gd name="connsiteX4" fmla="*/ 3753 w 3739820"/>
              <a:gd name="connsiteY4" fmla="*/ 0 h 1204618"/>
              <a:gd name="connsiteX5" fmla="*/ 622475 w 3739820"/>
              <a:gd name="connsiteY5" fmla="*/ 611407 h 1204618"/>
              <a:gd name="connsiteX0" fmla="*/ 622475 w 3866022"/>
              <a:gd name="connsiteY0" fmla="*/ 611407 h 1202566"/>
              <a:gd name="connsiteX1" fmla="*/ 30214 w 3866022"/>
              <a:gd name="connsiteY1" fmla="*/ 1199783 h 1202566"/>
              <a:gd name="connsiteX2" fmla="*/ 3865074 w 3866022"/>
              <a:gd name="connsiteY2" fmla="*/ 1202566 h 1202566"/>
              <a:gd name="connsiteX3" fmla="*/ 3733148 w 3866022"/>
              <a:gd name="connsiteY3" fmla="*/ 1269 h 1202566"/>
              <a:gd name="connsiteX4" fmla="*/ 3753 w 3866022"/>
              <a:gd name="connsiteY4" fmla="*/ 0 h 1202566"/>
              <a:gd name="connsiteX5" fmla="*/ 622475 w 3866022"/>
              <a:gd name="connsiteY5" fmla="*/ 611407 h 1202566"/>
              <a:gd name="connsiteX0" fmla="*/ 622475 w 3878324"/>
              <a:gd name="connsiteY0" fmla="*/ 611407 h 1202566"/>
              <a:gd name="connsiteX1" fmla="*/ 30214 w 3878324"/>
              <a:gd name="connsiteY1" fmla="*/ 1199783 h 1202566"/>
              <a:gd name="connsiteX2" fmla="*/ 3865074 w 3878324"/>
              <a:gd name="connsiteY2" fmla="*/ 1202566 h 1202566"/>
              <a:gd name="connsiteX3" fmla="*/ 3873941 w 3878324"/>
              <a:gd name="connsiteY3" fmla="*/ 1269 h 1202566"/>
              <a:gd name="connsiteX4" fmla="*/ 3753 w 3878324"/>
              <a:gd name="connsiteY4" fmla="*/ 0 h 1202566"/>
              <a:gd name="connsiteX5" fmla="*/ 622475 w 3878324"/>
              <a:gd name="connsiteY5" fmla="*/ 611407 h 1202566"/>
              <a:gd name="connsiteX0" fmla="*/ 615380 w 3871229"/>
              <a:gd name="connsiteY0" fmla="*/ 611407 h 1202566"/>
              <a:gd name="connsiteX1" fmla="*/ 23119 w 3871229"/>
              <a:gd name="connsiteY1" fmla="*/ 1199783 h 1202566"/>
              <a:gd name="connsiteX2" fmla="*/ 3857979 w 3871229"/>
              <a:gd name="connsiteY2" fmla="*/ 1202566 h 1202566"/>
              <a:gd name="connsiteX3" fmla="*/ 3866846 w 3871229"/>
              <a:gd name="connsiteY3" fmla="*/ 1269 h 1202566"/>
              <a:gd name="connsiteX4" fmla="*/ 90520 w 3871229"/>
              <a:gd name="connsiteY4" fmla="*/ 0 h 1202566"/>
              <a:gd name="connsiteX5" fmla="*/ 615380 w 3871229"/>
              <a:gd name="connsiteY5" fmla="*/ 611407 h 1202566"/>
              <a:gd name="connsiteX0" fmla="*/ 531220 w 3787069"/>
              <a:gd name="connsiteY0" fmla="*/ 611407 h 1202566"/>
              <a:gd name="connsiteX1" fmla="*/ 32820 w 3787069"/>
              <a:gd name="connsiteY1" fmla="*/ 1200809 h 1202566"/>
              <a:gd name="connsiteX2" fmla="*/ 3773819 w 3787069"/>
              <a:gd name="connsiteY2" fmla="*/ 1202566 h 1202566"/>
              <a:gd name="connsiteX3" fmla="*/ 3782686 w 3787069"/>
              <a:gd name="connsiteY3" fmla="*/ 1269 h 1202566"/>
              <a:gd name="connsiteX4" fmla="*/ 6360 w 3787069"/>
              <a:gd name="connsiteY4" fmla="*/ 0 h 1202566"/>
              <a:gd name="connsiteX5" fmla="*/ 531220 w 3787069"/>
              <a:gd name="connsiteY5" fmla="*/ 611407 h 1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069" h="1202566" extrusionOk="0">
                <a:moveTo>
                  <a:pt x="531220" y="611407"/>
                </a:moveTo>
                <a:cubicBezTo>
                  <a:pt x="1498067" y="1096938"/>
                  <a:pt x="-212131" y="1132811"/>
                  <a:pt x="32820" y="1200809"/>
                </a:cubicBezTo>
                <a:lnTo>
                  <a:pt x="3773819" y="1202566"/>
                </a:lnTo>
                <a:cubicBezTo>
                  <a:pt x="3787438" y="1202460"/>
                  <a:pt x="3790857" y="2856"/>
                  <a:pt x="3782686" y="1269"/>
                </a:cubicBezTo>
                <a:lnTo>
                  <a:pt x="6360" y="0"/>
                </a:lnTo>
                <a:cubicBezTo>
                  <a:pt x="-25642" y="192405"/>
                  <a:pt x="50340" y="426622"/>
                  <a:pt x="531220" y="611407"/>
                </a:cubicBezTo>
                <a:close/>
              </a:path>
            </a:pathLst>
          </a:custGeom>
          <a:solidFill>
            <a:srgbClr val="EF85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37;p5">
            <a:extLst>
              <a:ext uri="{FF2B5EF4-FFF2-40B4-BE49-F238E27FC236}">
                <a16:creationId xmlns="" xmlns:a16="http://schemas.microsoft.com/office/drawing/2014/main" id="{9ED2C7F2-F07D-4A58-A682-1F2B0839CE4A}"/>
              </a:ext>
            </a:extLst>
          </p:cNvPr>
          <p:cNvSpPr/>
          <p:nvPr userDrawn="1"/>
        </p:nvSpPr>
        <p:spPr>
          <a:xfrm rot="16200000" flipH="1">
            <a:off x="2663709" y="-2656611"/>
            <a:ext cx="6889129" cy="12216544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6208 w 3883553"/>
              <a:gd name="connsiteY0" fmla="*/ 611407 h 1204618"/>
              <a:gd name="connsiteX1" fmla="*/ 21422 w 3883553"/>
              <a:gd name="connsiteY1" fmla="*/ 1203886 h 1204618"/>
              <a:gd name="connsiteX2" fmla="*/ 3873881 w 3883553"/>
              <a:gd name="connsiteY2" fmla="*/ 1204618 h 1204618"/>
              <a:gd name="connsiteX3" fmla="*/ 3876881 w 3883553"/>
              <a:gd name="connsiteY3" fmla="*/ 1269 h 1204618"/>
              <a:gd name="connsiteX4" fmla="*/ 147486 w 3883553"/>
              <a:gd name="connsiteY4" fmla="*/ 0 h 1204618"/>
              <a:gd name="connsiteX5" fmla="*/ 766208 w 3883553"/>
              <a:gd name="connsiteY5" fmla="*/ 611407 h 1204618"/>
              <a:gd name="connsiteX0" fmla="*/ 622475 w 3739820"/>
              <a:gd name="connsiteY0" fmla="*/ 611407 h 1204618"/>
              <a:gd name="connsiteX1" fmla="*/ 30214 w 3739820"/>
              <a:gd name="connsiteY1" fmla="*/ 1199783 h 1204618"/>
              <a:gd name="connsiteX2" fmla="*/ 3730148 w 3739820"/>
              <a:gd name="connsiteY2" fmla="*/ 1204618 h 1204618"/>
              <a:gd name="connsiteX3" fmla="*/ 3733148 w 3739820"/>
              <a:gd name="connsiteY3" fmla="*/ 1269 h 1204618"/>
              <a:gd name="connsiteX4" fmla="*/ 3753 w 3739820"/>
              <a:gd name="connsiteY4" fmla="*/ 0 h 1204618"/>
              <a:gd name="connsiteX5" fmla="*/ 622475 w 3739820"/>
              <a:gd name="connsiteY5" fmla="*/ 611407 h 1204618"/>
              <a:gd name="connsiteX0" fmla="*/ 622475 w 3866022"/>
              <a:gd name="connsiteY0" fmla="*/ 611407 h 1202566"/>
              <a:gd name="connsiteX1" fmla="*/ 30214 w 3866022"/>
              <a:gd name="connsiteY1" fmla="*/ 1199783 h 1202566"/>
              <a:gd name="connsiteX2" fmla="*/ 3865074 w 3866022"/>
              <a:gd name="connsiteY2" fmla="*/ 1202566 h 1202566"/>
              <a:gd name="connsiteX3" fmla="*/ 3733148 w 3866022"/>
              <a:gd name="connsiteY3" fmla="*/ 1269 h 1202566"/>
              <a:gd name="connsiteX4" fmla="*/ 3753 w 3866022"/>
              <a:gd name="connsiteY4" fmla="*/ 0 h 1202566"/>
              <a:gd name="connsiteX5" fmla="*/ 622475 w 3866022"/>
              <a:gd name="connsiteY5" fmla="*/ 611407 h 1202566"/>
              <a:gd name="connsiteX0" fmla="*/ 622475 w 3878324"/>
              <a:gd name="connsiteY0" fmla="*/ 611407 h 1202566"/>
              <a:gd name="connsiteX1" fmla="*/ 30214 w 3878324"/>
              <a:gd name="connsiteY1" fmla="*/ 1199783 h 1202566"/>
              <a:gd name="connsiteX2" fmla="*/ 3865074 w 3878324"/>
              <a:gd name="connsiteY2" fmla="*/ 1202566 h 1202566"/>
              <a:gd name="connsiteX3" fmla="*/ 3873941 w 3878324"/>
              <a:gd name="connsiteY3" fmla="*/ 1269 h 1202566"/>
              <a:gd name="connsiteX4" fmla="*/ 3753 w 3878324"/>
              <a:gd name="connsiteY4" fmla="*/ 0 h 1202566"/>
              <a:gd name="connsiteX5" fmla="*/ 622475 w 3878324"/>
              <a:gd name="connsiteY5" fmla="*/ 611407 h 1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24" h="1202566" extrusionOk="0">
                <a:moveTo>
                  <a:pt x="622475" y="611407"/>
                </a:moveTo>
                <a:cubicBezTo>
                  <a:pt x="1589322" y="1096938"/>
                  <a:pt x="-214737" y="1131785"/>
                  <a:pt x="30214" y="1199783"/>
                </a:cubicBezTo>
                <a:lnTo>
                  <a:pt x="3865074" y="1202566"/>
                </a:lnTo>
                <a:cubicBezTo>
                  <a:pt x="3878693" y="1202460"/>
                  <a:pt x="3882112" y="2856"/>
                  <a:pt x="3873941" y="1269"/>
                </a:cubicBezTo>
                <a:lnTo>
                  <a:pt x="3753" y="0"/>
                </a:lnTo>
                <a:cubicBezTo>
                  <a:pt x="-28249" y="192405"/>
                  <a:pt x="141595" y="426622"/>
                  <a:pt x="622475" y="611407"/>
                </a:cubicBezTo>
                <a:close/>
              </a:path>
            </a:pathLst>
          </a:custGeom>
          <a:solidFill>
            <a:srgbClr val="CA3E37">
              <a:alpha val="36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37;p5">
            <a:extLst>
              <a:ext uri="{FF2B5EF4-FFF2-40B4-BE49-F238E27FC236}">
                <a16:creationId xmlns="" xmlns:a16="http://schemas.microsoft.com/office/drawing/2014/main" id="{3D5AAEF4-6F4A-49BC-B334-B9E045703C38}"/>
              </a:ext>
            </a:extLst>
          </p:cNvPr>
          <p:cNvSpPr/>
          <p:nvPr userDrawn="1"/>
        </p:nvSpPr>
        <p:spPr>
          <a:xfrm rot="16200000" flipH="1">
            <a:off x="2645732" y="-2680702"/>
            <a:ext cx="6896832" cy="12258235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7604 w 3882660"/>
              <a:gd name="connsiteY0" fmla="*/ 611407 h 1206670"/>
              <a:gd name="connsiteX1" fmla="*/ 22818 w 3882660"/>
              <a:gd name="connsiteY1" fmla="*/ 1203886 h 1206670"/>
              <a:gd name="connsiteX2" fmla="*/ 3869411 w 3882660"/>
              <a:gd name="connsiteY2" fmla="*/ 1206670 h 1206670"/>
              <a:gd name="connsiteX3" fmla="*/ 3878277 w 3882660"/>
              <a:gd name="connsiteY3" fmla="*/ 1269 h 1206670"/>
              <a:gd name="connsiteX4" fmla="*/ 2223 w 3882660"/>
              <a:gd name="connsiteY4" fmla="*/ 0 h 1206670"/>
              <a:gd name="connsiteX5" fmla="*/ 767604 w 3882660"/>
              <a:gd name="connsiteY5" fmla="*/ 611407 h 1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660" h="1206670" extrusionOk="0">
                <a:moveTo>
                  <a:pt x="767604" y="611407"/>
                </a:moveTo>
                <a:cubicBezTo>
                  <a:pt x="1734451" y="1096938"/>
                  <a:pt x="-222133" y="1135888"/>
                  <a:pt x="22818" y="1203886"/>
                </a:cubicBezTo>
                <a:lnTo>
                  <a:pt x="3869411" y="1206670"/>
                </a:lnTo>
                <a:cubicBezTo>
                  <a:pt x="3883030" y="1206564"/>
                  <a:pt x="3886448" y="2856"/>
                  <a:pt x="3878277" y="1269"/>
                </a:cubicBezTo>
                <a:lnTo>
                  <a:pt x="2223" y="0"/>
                </a:lnTo>
                <a:cubicBezTo>
                  <a:pt x="-29779" y="192405"/>
                  <a:pt x="286724" y="426622"/>
                  <a:pt x="767604" y="611407"/>
                </a:cubicBezTo>
                <a:close/>
              </a:path>
            </a:pathLst>
          </a:custGeom>
          <a:solidFill>
            <a:srgbClr val="0D918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3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1777C758-9776-43CB-BC1F-21827AF98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825" y="1"/>
            <a:ext cx="9703152" cy="5431468"/>
          </a:xfrm>
          <a:prstGeom prst="rect">
            <a:avLst/>
          </a:prstGeom>
        </p:spPr>
      </p:pic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="" xmlns:a16="http://schemas.microsoft.com/office/drawing/2014/main" id="{18533590-1EB8-4565-9F14-9806CCDF1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711" y="0"/>
            <a:ext cx="9560696" cy="5356072"/>
          </a:xfrm>
          <a:prstGeom prst="rect">
            <a:avLst/>
          </a:prstGeom>
        </p:spPr>
      </p:pic>
      <p:sp>
        <p:nvSpPr>
          <p:cNvPr id="14" name="Google Shape;37;p5">
            <a:extLst>
              <a:ext uri="{FF2B5EF4-FFF2-40B4-BE49-F238E27FC236}">
                <a16:creationId xmlns="" xmlns:a16="http://schemas.microsoft.com/office/drawing/2014/main" id="{E980667B-8C33-4E4F-BE74-105C4DCBFA93}"/>
              </a:ext>
            </a:extLst>
          </p:cNvPr>
          <p:cNvSpPr/>
          <p:nvPr userDrawn="1"/>
        </p:nvSpPr>
        <p:spPr>
          <a:xfrm rot="16200000" flipH="1">
            <a:off x="2656637" y="-2666567"/>
            <a:ext cx="6891884" cy="12224497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2420081 w 3883112"/>
              <a:gd name="connsiteY0" fmla="*/ 685262 h 1204912"/>
              <a:gd name="connsiteX1" fmla="*/ 308433 w 3883112"/>
              <a:gd name="connsiteY1" fmla="*/ 1204912 h 1204912"/>
              <a:gd name="connsiteX2" fmla="*/ 3873440 w 3883112"/>
              <a:gd name="connsiteY2" fmla="*/ 1204618 h 1204912"/>
              <a:gd name="connsiteX3" fmla="*/ 3876440 w 3883112"/>
              <a:gd name="connsiteY3" fmla="*/ 1269 h 1204912"/>
              <a:gd name="connsiteX4" fmla="*/ 386 w 3883112"/>
              <a:gd name="connsiteY4" fmla="*/ 0 h 1204912"/>
              <a:gd name="connsiteX5" fmla="*/ 2420081 w 3883112"/>
              <a:gd name="connsiteY5" fmla="*/ 685262 h 1204912"/>
              <a:gd name="connsiteX0" fmla="*/ 2572579 w 3883084"/>
              <a:gd name="connsiteY0" fmla="*/ 732447 h 1204912"/>
              <a:gd name="connsiteX1" fmla="*/ 308405 w 3883084"/>
              <a:gd name="connsiteY1" fmla="*/ 1204912 h 1204912"/>
              <a:gd name="connsiteX2" fmla="*/ 3873412 w 3883084"/>
              <a:gd name="connsiteY2" fmla="*/ 1204618 h 1204912"/>
              <a:gd name="connsiteX3" fmla="*/ 3876412 w 3883084"/>
              <a:gd name="connsiteY3" fmla="*/ 1269 h 1204912"/>
              <a:gd name="connsiteX4" fmla="*/ 358 w 3883084"/>
              <a:gd name="connsiteY4" fmla="*/ 0 h 1204912"/>
              <a:gd name="connsiteX5" fmla="*/ 2572579 w 3883084"/>
              <a:gd name="connsiteY5" fmla="*/ 732447 h 1204912"/>
              <a:gd name="connsiteX0" fmla="*/ 2713353 w 3883062"/>
              <a:gd name="connsiteY0" fmla="*/ 745782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3353 w 3883062"/>
              <a:gd name="connsiteY5" fmla="*/ 745782 h 1204912"/>
              <a:gd name="connsiteX0" fmla="*/ 2719219 w 3883062"/>
              <a:gd name="connsiteY0" fmla="*/ 734499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9219 w 3883062"/>
              <a:gd name="connsiteY5" fmla="*/ 734499 h 1204912"/>
              <a:gd name="connsiteX0" fmla="*/ 3012494 w 4176337"/>
              <a:gd name="connsiteY0" fmla="*/ 734499 h 1204912"/>
              <a:gd name="connsiteX1" fmla="*/ 601658 w 4176337"/>
              <a:gd name="connsiteY1" fmla="*/ 1204912 h 1204912"/>
              <a:gd name="connsiteX2" fmla="*/ 4166665 w 4176337"/>
              <a:gd name="connsiteY2" fmla="*/ 1204618 h 1204912"/>
              <a:gd name="connsiteX3" fmla="*/ 4169665 w 4176337"/>
              <a:gd name="connsiteY3" fmla="*/ 1269 h 1204912"/>
              <a:gd name="connsiteX4" fmla="*/ 293611 w 4176337"/>
              <a:gd name="connsiteY4" fmla="*/ 0 h 1204912"/>
              <a:gd name="connsiteX5" fmla="*/ 578195 w 4176337"/>
              <a:gd name="connsiteY5" fmla="*/ 151983 h 1204912"/>
              <a:gd name="connsiteX6" fmla="*/ 3012494 w 4176337"/>
              <a:gd name="connsiteY6" fmla="*/ 734499 h 1204912"/>
              <a:gd name="connsiteX0" fmla="*/ 3121776 w 4285619"/>
              <a:gd name="connsiteY0" fmla="*/ 734499 h 1204912"/>
              <a:gd name="connsiteX1" fmla="*/ 710940 w 4285619"/>
              <a:gd name="connsiteY1" fmla="*/ 1204912 h 1204912"/>
              <a:gd name="connsiteX2" fmla="*/ 4275947 w 4285619"/>
              <a:gd name="connsiteY2" fmla="*/ 1204618 h 1204912"/>
              <a:gd name="connsiteX3" fmla="*/ 4278947 w 4285619"/>
              <a:gd name="connsiteY3" fmla="*/ 1269 h 1204912"/>
              <a:gd name="connsiteX4" fmla="*/ 402893 w 4285619"/>
              <a:gd name="connsiteY4" fmla="*/ 0 h 1204912"/>
              <a:gd name="connsiteX5" fmla="*/ 388292 w 4285619"/>
              <a:gd name="connsiteY5" fmla="*/ 399193 h 1204912"/>
              <a:gd name="connsiteX6" fmla="*/ 3121776 w 4285619"/>
              <a:gd name="connsiteY6" fmla="*/ 734499 h 1204912"/>
              <a:gd name="connsiteX0" fmla="*/ 2936824 w 4100667"/>
              <a:gd name="connsiteY0" fmla="*/ 734499 h 1204912"/>
              <a:gd name="connsiteX1" fmla="*/ 525988 w 4100667"/>
              <a:gd name="connsiteY1" fmla="*/ 1204912 h 1204912"/>
              <a:gd name="connsiteX2" fmla="*/ 4090995 w 4100667"/>
              <a:gd name="connsiteY2" fmla="*/ 1204618 h 1204912"/>
              <a:gd name="connsiteX3" fmla="*/ 4093995 w 4100667"/>
              <a:gd name="connsiteY3" fmla="*/ 1269 h 1204912"/>
              <a:gd name="connsiteX4" fmla="*/ 217941 w 4100667"/>
              <a:gd name="connsiteY4" fmla="*/ 0 h 1204912"/>
              <a:gd name="connsiteX5" fmla="*/ 848639 w 4100667"/>
              <a:gd name="connsiteY5" fmla="*/ 432018 h 1204912"/>
              <a:gd name="connsiteX6" fmla="*/ 2936824 w 4100667"/>
              <a:gd name="connsiteY6" fmla="*/ 734499 h 1204912"/>
              <a:gd name="connsiteX0" fmla="*/ 2883343 w 4047186"/>
              <a:gd name="connsiteY0" fmla="*/ 734499 h 1204912"/>
              <a:gd name="connsiteX1" fmla="*/ 472507 w 4047186"/>
              <a:gd name="connsiteY1" fmla="*/ 1204912 h 1204912"/>
              <a:gd name="connsiteX2" fmla="*/ 4037514 w 4047186"/>
              <a:gd name="connsiteY2" fmla="*/ 1204618 h 1204912"/>
              <a:gd name="connsiteX3" fmla="*/ 4040514 w 4047186"/>
              <a:gd name="connsiteY3" fmla="*/ 1269 h 1204912"/>
              <a:gd name="connsiteX4" fmla="*/ 164460 w 4047186"/>
              <a:gd name="connsiteY4" fmla="*/ 0 h 1204912"/>
              <a:gd name="connsiteX5" fmla="*/ 795158 w 4047186"/>
              <a:gd name="connsiteY5" fmla="*/ 432018 h 1204912"/>
              <a:gd name="connsiteX6" fmla="*/ 2883343 w 4047186"/>
              <a:gd name="connsiteY6" fmla="*/ 734499 h 1204912"/>
              <a:gd name="connsiteX0" fmla="*/ 2982953 w 4146796"/>
              <a:gd name="connsiteY0" fmla="*/ 734499 h 1204912"/>
              <a:gd name="connsiteX1" fmla="*/ 572117 w 4146796"/>
              <a:gd name="connsiteY1" fmla="*/ 1204912 h 1204912"/>
              <a:gd name="connsiteX2" fmla="*/ 4137124 w 4146796"/>
              <a:gd name="connsiteY2" fmla="*/ 1204618 h 1204912"/>
              <a:gd name="connsiteX3" fmla="*/ 4140124 w 4146796"/>
              <a:gd name="connsiteY3" fmla="*/ 1269 h 1204912"/>
              <a:gd name="connsiteX4" fmla="*/ 264070 w 4146796"/>
              <a:gd name="connsiteY4" fmla="*/ 0 h 1204912"/>
              <a:gd name="connsiteX5" fmla="*/ 272934 w 4146796"/>
              <a:gd name="connsiteY5" fmla="*/ 400219 h 1204912"/>
              <a:gd name="connsiteX6" fmla="*/ 2982953 w 4146796"/>
              <a:gd name="connsiteY6" fmla="*/ 734499 h 1204912"/>
              <a:gd name="connsiteX0" fmla="*/ 2716444 w 3880287"/>
              <a:gd name="connsiteY0" fmla="*/ 733230 h 1203643"/>
              <a:gd name="connsiteX1" fmla="*/ 305608 w 3880287"/>
              <a:gd name="connsiteY1" fmla="*/ 1203643 h 1203643"/>
              <a:gd name="connsiteX2" fmla="*/ 3870615 w 3880287"/>
              <a:gd name="connsiteY2" fmla="*/ 1203349 h 1203643"/>
              <a:gd name="connsiteX3" fmla="*/ 3873615 w 3880287"/>
              <a:gd name="connsiteY3" fmla="*/ 0 h 1203643"/>
              <a:gd name="connsiteX4" fmla="*/ 507935 w 3880287"/>
              <a:gd name="connsiteY4" fmla="*/ 34633 h 1203643"/>
              <a:gd name="connsiteX5" fmla="*/ 6425 w 3880287"/>
              <a:gd name="connsiteY5" fmla="*/ 398950 h 1203643"/>
              <a:gd name="connsiteX6" fmla="*/ 2716444 w 3880287"/>
              <a:gd name="connsiteY6" fmla="*/ 733230 h 1203643"/>
              <a:gd name="connsiteX0" fmla="*/ 2710023 w 3873866"/>
              <a:gd name="connsiteY0" fmla="*/ 733230 h 1203643"/>
              <a:gd name="connsiteX1" fmla="*/ 299187 w 3873866"/>
              <a:gd name="connsiteY1" fmla="*/ 1203643 h 1203643"/>
              <a:gd name="connsiteX2" fmla="*/ 3864194 w 3873866"/>
              <a:gd name="connsiteY2" fmla="*/ 1203349 h 1203643"/>
              <a:gd name="connsiteX3" fmla="*/ 3867194 w 3873866"/>
              <a:gd name="connsiteY3" fmla="*/ 0 h 1203643"/>
              <a:gd name="connsiteX4" fmla="*/ 501514 w 3873866"/>
              <a:gd name="connsiteY4" fmla="*/ 34633 h 1203643"/>
              <a:gd name="connsiteX5" fmla="*/ 4 w 3873866"/>
              <a:gd name="connsiteY5" fmla="*/ 398950 h 1203643"/>
              <a:gd name="connsiteX6" fmla="*/ 2710023 w 3873866"/>
              <a:gd name="connsiteY6" fmla="*/ 733230 h 1203643"/>
              <a:gd name="connsiteX0" fmla="*/ 2713015 w 3876858"/>
              <a:gd name="connsiteY0" fmla="*/ 733230 h 1203643"/>
              <a:gd name="connsiteX1" fmla="*/ 302179 w 3876858"/>
              <a:gd name="connsiteY1" fmla="*/ 1203643 h 1203643"/>
              <a:gd name="connsiteX2" fmla="*/ 3867186 w 3876858"/>
              <a:gd name="connsiteY2" fmla="*/ 1203349 h 1203643"/>
              <a:gd name="connsiteX3" fmla="*/ 3870186 w 3876858"/>
              <a:gd name="connsiteY3" fmla="*/ 0 h 1203643"/>
              <a:gd name="connsiteX4" fmla="*/ 0 w 3876858"/>
              <a:gd name="connsiteY4" fmla="*/ 782 h 1203643"/>
              <a:gd name="connsiteX5" fmla="*/ 2996 w 3876858"/>
              <a:gd name="connsiteY5" fmla="*/ 398950 h 1203643"/>
              <a:gd name="connsiteX6" fmla="*/ 2713015 w 3876858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94322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74693 w 3879872"/>
              <a:gd name="connsiteY0" fmla="*/ 867606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74693 w 3879872"/>
              <a:gd name="connsiteY6" fmla="*/ 867606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3015214 w 3879872"/>
              <a:gd name="connsiteY0" fmla="*/ 845039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15214 w 3879872"/>
              <a:gd name="connsiteY6" fmla="*/ 845039 h 1203643"/>
              <a:gd name="connsiteX0" fmla="*/ 3021081 w 3879872"/>
              <a:gd name="connsiteY0" fmla="*/ 788622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21081 w 3879872"/>
              <a:gd name="connsiteY6" fmla="*/ 788622 h 1203643"/>
              <a:gd name="connsiteX0" fmla="*/ 3021081 w 3879872"/>
              <a:gd name="connsiteY0" fmla="*/ 788622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21081 w 3879872"/>
              <a:gd name="connsiteY6" fmla="*/ 788622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202800 w 3885599"/>
              <a:gd name="connsiteY0" fmla="*/ 760927 h 1203349"/>
              <a:gd name="connsiteX1" fmla="*/ 4 w 3885599"/>
              <a:gd name="connsiteY1" fmla="*/ 1199539 h 1203349"/>
              <a:gd name="connsiteX2" fmla="*/ 3875927 w 3885599"/>
              <a:gd name="connsiteY2" fmla="*/ 1203349 h 1203349"/>
              <a:gd name="connsiteX3" fmla="*/ 3878927 w 3885599"/>
              <a:gd name="connsiteY3" fmla="*/ 0 h 1203349"/>
              <a:gd name="connsiteX4" fmla="*/ 8741 w 3885599"/>
              <a:gd name="connsiteY4" fmla="*/ 782 h 1203349"/>
              <a:gd name="connsiteX5" fmla="*/ 5870 w 3885599"/>
              <a:gd name="connsiteY5" fmla="*/ 229699 h 1203349"/>
              <a:gd name="connsiteX6" fmla="*/ 3202800 w 3885599"/>
              <a:gd name="connsiteY6" fmla="*/ 760927 h 1203349"/>
              <a:gd name="connsiteX0" fmla="*/ 3197074 w 3879873"/>
              <a:gd name="connsiteY0" fmla="*/ 76092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197074 w 3879873"/>
              <a:gd name="connsiteY6" fmla="*/ 760927 h 1203349"/>
              <a:gd name="connsiteX0" fmla="*/ 2645637 w 3879873"/>
              <a:gd name="connsiteY0" fmla="*/ 757850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645637 w 3879873"/>
              <a:gd name="connsiteY6" fmla="*/ 757850 h 1203349"/>
              <a:gd name="connsiteX0" fmla="*/ 2716033 w 3879873"/>
              <a:gd name="connsiteY0" fmla="*/ 80708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716033 w 3879873"/>
              <a:gd name="connsiteY6" fmla="*/ 807087 h 1203349"/>
              <a:gd name="connsiteX0" fmla="*/ 2716033 w 3879873"/>
              <a:gd name="connsiteY0" fmla="*/ 80708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716033 w 3879873"/>
              <a:gd name="connsiteY6" fmla="*/ 807087 h 1203349"/>
              <a:gd name="connsiteX0" fmla="*/ 2968287 w 3879873"/>
              <a:gd name="connsiteY0" fmla="*/ 779391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968287 w 3879873"/>
              <a:gd name="connsiteY6" fmla="*/ 779391 h 1203349"/>
              <a:gd name="connsiteX0" fmla="*/ 2968287 w 3879873"/>
              <a:gd name="connsiteY0" fmla="*/ 779391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2968287 w 3879873"/>
              <a:gd name="connsiteY6" fmla="*/ 779391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09351 w 3879873"/>
              <a:gd name="connsiteY0" fmla="*/ 805035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9351 w 3879873"/>
              <a:gd name="connsiteY6" fmla="*/ 805035 h 1203349"/>
              <a:gd name="connsiteX0" fmla="*/ 3085614 w 3879873"/>
              <a:gd name="connsiteY0" fmla="*/ 782468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85614 w 3879873"/>
              <a:gd name="connsiteY6" fmla="*/ 782468 h 1203349"/>
              <a:gd name="connsiteX0" fmla="*/ 3003485 w 3879873"/>
              <a:gd name="connsiteY0" fmla="*/ 811189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003485 w 3879873"/>
              <a:gd name="connsiteY6" fmla="*/ 811189 h 1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873" h="1203349" extrusionOk="0">
                <a:moveTo>
                  <a:pt x="3003485" y="811189"/>
                </a:moveTo>
                <a:cubicBezTo>
                  <a:pt x="2861591" y="1155165"/>
                  <a:pt x="-4286" y="1067944"/>
                  <a:pt x="144" y="1201591"/>
                </a:cubicBezTo>
                <a:lnTo>
                  <a:pt x="3870201" y="1203349"/>
                </a:lnTo>
                <a:cubicBezTo>
                  <a:pt x="3883820" y="1203243"/>
                  <a:pt x="3881372" y="1587"/>
                  <a:pt x="3873201" y="0"/>
                </a:cubicBezTo>
                <a:lnTo>
                  <a:pt x="3015" y="782"/>
                </a:lnTo>
                <a:cubicBezTo>
                  <a:pt x="8672" y="-769"/>
                  <a:pt x="-1293" y="230374"/>
                  <a:pt x="144" y="229699"/>
                </a:cubicBezTo>
                <a:cubicBezTo>
                  <a:pt x="758340" y="395199"/>
                  <a:pt x="2987842" y="324894"/>
                  <a:pt x="3003485" y="811189"/>
                </a:cubicBezTo>
                <a:close/>
              </a:path>
            </a:pathLst>
          </a:custGeom>
          <a:solidFill>
            <a:srgbClr val="EF85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37;p5">
            <a:extLst>
              <a:ext uri="{FF2B5EF4-FFF2-40B4-BE49-F238E27FC236}">
                <a16:creationId xmlns="" xmlns:a16="http://schemas.microsoft.com/office/drawing/2014/main" id="{7EB255A9-8297-4A99-AB20-D22048603BCA}"/>
              </a:ext>
            </a:extLst>
          </p:cNvPr>
          <p:cNvSpPr/>
          <p:nvPr userDrawn="1"/>
        </p:nvSpPr>
        <p:spPr>
          <a:xfrm rot="16200000" flipH="1">
            <a:off x="2650058" y="-2666567"/>
            <a:ext cx="6891884" cy="12224497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2420081 w 3883112"/>
              <a:gd name="connsiteY0" fmla="*/ 685262 h 1204912"/>
              <a:gd name="connsiteX1" fmla="*/ 308433 w 3883112"/>
              <a:gd name="connsiteY1" fmla="*/ 1204912 h 1204912"/>
              <a:gd name="connsiteX2" fmla="*/ 3873440 w 3883112"/>
              <a:gd name="connsiteY2" fmla="*/ 1204618 h 1204912"/>
              <a:gd name="connsiteX3" fmla="*/ 3876440 w 3883112"/>
              <a:gd name="connsiteY3" fmla="*/ 1269 h 1204912"/>
              <a:gd name="connsiteX4" fmla="*/ 386 w 3883112"/>
              <a:gd name="connsiteY4" fmla="*/ 0 h 1204912"/>
              <a:gd name="connsiteX5" fmla="*/ 2420081 w 3883112"/>
              <a:gd name="connsiteY5" fmla="*/ 685262 h 1204912"/>
              <a:gd name="connsiteX0" fmla="*/ 2572579 w 3883084"/>
              <a:gd name="connsiteY0" fmla="*/ 732447 h 1204912"/>
              <a:gd name="connsiteX1" fmla="*/ 308405 w 3883084"/>
              <a:gd name="connsiteY1" fmla="*/ 1204912 h 1204912"/>
              <a:gd name="connsiteX2" fmla="*/ 3873412 w 3883084"/>
              <a:gd name="connsiteY2" fmla="*/ 1204618 h 1204912"/>
              <a:gd name="connsiteX3" fmla="*/ 3876412 w 3883084"/>
              <a:gd name="connsiteY3" fmla="*/ 1269 h 1204912"/>
              <a:gd name="connsiteX4" fmla="*/ 358 w 3883084"/>
              <a:gd name="connsiteY4" fmla="*/ 0 h 1204912"/>
              <a:gd name="connsiteX5" fmla="*/ 2572579 w 3883084"/>
              <a:gd name="connsiteY5" fmla="*/ 732447 h 1204912"/>
              <a:gd name="connsiteX0" fmla="*/ 2713353 w 3883062"/>
              <a:gd name="connsiteY0" fmla="*/ 745782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3353 w 3883062"/>
              <a:gd name="connsiteY5" fmla="*/ 745782 h 1204912"/>
              <a:gd name="connsiteX0" fmla="*/ 2719219 w 3883062"/>
              <a:gd name="connsiteY0" fmla="*/ 734499 h 1204912"/>
              <a:gd name="connsiteX1" fmla="*/ 308383 w 3883062"/>
              <a:gd name="connsiteY1" fmla="*/ 1204912 h 1204912"/>
              <a:gd name="connsiteX2" fmla="*/ 3873390 w 3883062"/>
              <a:gd name="connsiteY2" fmla="*/ 1204618 h 1204912"/>
              <a:gd name="connsiteX3" fmla="*/ 3876390 w 3883062"/>
              <a:gd name="connsiteY3" fmla="*/ 1269 h 1204912"/>
              <a:gd name="connsiteX4" fmla="*/ 336 w 3883062"/>
              <a:gd name="connsiteY4" fmla="*/ 0 h 1204912"/>
              <a:gd name="connsiteX5" fmla="*/ 2719219 w 3883062"/>
              <a:gd name="connsiteY5" fmla="*/ 734499 h 1204912"/>
              <a:gd name="connsiteX0" fmla="*/ 3012494 w 4176337"/>
              <a:gd name="connsiteY0" fmla="*/ 734499 h 1204912"/>
              <a:gd name="connsiteX1" fmla="*/ 601658 w 4176337"/>
              <a:gd name="connsiteY1" fmla="*/ 1204912 h 1204912"/>
              <a:gd name="connsiteX2" fmla="*/ 4166665 w 4176337"/>
              <a:gd name="connsiteY2" fmla="*/ 1204618 h 1204912"/>
              <a:gd name="connsiteX3" fmla="*/ 4169665 w 4176337"/>
              <a:gd name="connsiteY3" fmla="*/ 1269 h 1204912"/>
              <a:gd name="connsiteX4" fmla="*/ 293611 w 4176337"/>
              <a:gd name="connsiteY4" fmla="*/ 0 h 1204912"/>
              <a:gd name="connsiteX5" fmla="*/ 578195 w 4176337"/>
              <a:gd name="connsiteY5" fmla="*/ 151983 h 1204912"/>
              <a:gd name="connsiteX6" fmla="*/ 3012494 w 4176337"/>
              <a:gd name="connsiteY6" fmla="*/ 734499 h 1204912"/>
              <a:gd name="connsiteX0" fmla="*/ 3121776 w 4285619"/>
              <a:gd name="connsiteY0" fmla="*/ 734499 h 1204912"/>
              <a:gd name="connsiteX1" fmla="*/ 710940 w 4285619"/>
              <a:gd name="connsiteY1" fmla="*/ 1204912 h 1204912"/>
              <a:gd name="connsiteX2" fmla="*/ 4275947 w 4285619"/>
              <a:gd name="connsiteY2" fmla="*/ 1204618 h 1204912"/>
              <a:gd name="connsiteX3" fmla="*/ 4278947 w 4285619"/>
              <a:gd name="connsiteY3" fmla="*/ 1269 h 1204912"/>
              <a:gd name="connsiteX4" fmla="*/ 402893 w 4285619"/>
              <a:gd name="connsiteY4" fmla="*/ 0 h 1204912"/>
              <a:gd name="connsiteX5" fmla="*/ 388292 w 4285619"/>
              <a:gd name="connsiteY5" fmla="*/ 399193 h 1204912"/>
              <a:gd name="connsiteX6" fmla="*/ 3121776 w 4285619"/>
              <a:gd name="connsiteY6" fmla="*/ 734499 h 1204912"/>
              <a:gd name="connsiteX0" fmla="*/ 2936824 w 4100667"/>
              <a:gd name="connsiteY0" fmla="*/ 734499 h 1204912"/>
              <a:gd name="connsiteX1" fmla="*/ 525988 w 4100667"/>
              <a:gd name="connsiteY1" fmla="*/ 1204912 h 1204912"/>
              <a:gd name="connsiteX2" fmla="*/ 4090995 w 4100667"/>
              <a:gd name="connsiteY2" fmla="*/ 1204618 h 1204912"/>
              <a:gd name="connsiteX3" fmla="*/ 4093995 w 4100667"/>
              <a:gd name="connsiteY3" fmla="*/ 1269 h 1204912"/>
              <a:gd name="connsiteX4" fmla="*/ 217941 w 4100667"/>
              <a:gd name="connsiteY4" fmla="*/ 0 h 1204912"/>
              <a:gd name="connsiteX5" fmla="*/ 848639 w 4100667"/>
              <a:gd name="connsiteY5" fmla="*/ 432018 h 1204912"/>
              <a:gd name="connsiteX6" fmla="*/ 2936824 w 4100667"/>
              <a:gd name="connsiteY6" fmla="*/ 734499 h 1204912"/>
              <a:gd name="connsiteX0" fmla="*/ 2883343 w 4047186"/>
              <a:gd name="connsiteY0" fmla="*/ 734499 h 1204912"/>
              <a:gd name="connsiteX1" fmla="*/ 472507 w 4047186"/>
              <a:gd name="connsiteY1" fmla="*/ 1204912 h 1204912"/>
              <a:gd name="connsiteX2" fmla="*/ 4037514 w 4047186"/>
              <a:gd name="connsiteY2" fmla="*/ 1204618 h 1204912"/>
              <a:gd name="connsiteX3" fmla="*/ 4040514 w 4047186"/>
              <a:gd name="connsiteY3" fmla="*/ 1269 h 1204912"/>
              <a:gd name="connsiteX4" fmla="*/ 164460 w 4047186"/>
              <a:gd name="connsiteY4" fmla="*/ 0 h 1204912"/>
              <a:gd name="connsiteX5" fmla="*/ 795158 w 4047186"/>
              <a:gd name="connsiteY5" fmla="*/ 432018 h 1204912"/>
              <a:gd name="connsiteX6" fmla="*/ 2883343 w 4047186"/>
              <a:gd name="connsiteY6" fmla="*/ 734499 h 1204912"/>
              <a:gd name="connsiteX0" fmla="*/ 2982953 w 4146796"/>
              <a:gd name="connsiteY0" fmla="*/ 734499 h 1204912"/>
              <a:gd name="connsiteX1" fmla="*/ 572117 w 4146796"/>
              <a:gd name="connsiteY1" fmla="*/ 1204912 h 1204912"/>
              <a:gd name="connsiteX2" fmla="*/ 4137124 w 4146796"/>
              <a:gd name="connsiteY2" fmla="*/ 1204618 h 1204912"/>
              <a:gd name="connsiteX3" fmla="*/ 4140124 w 4146796"/>
              <a:gd name="connsiteY3" fmla="*/ 1269 h 1204912"/>
              <a:gd name="connsiteX4" fmla="*/ 264070 w 4146796"/>
              <a:gd name="connsiteY4" fmla="*/ 0 h 1204912"/>
              <a:gd name="connsiteX5" fmla="*/ 272934 w 4146796"/>
              <a:gd name="connsiteY5" fmla="*/ 400219 h 1204912"/>
              <a:gd name="connsiteX6" fmla="*/ 2982953 w 4146796"/>
              <a:gd name="connsiteY6" fmla="*/ 734499 h 1204912"/>
              <a:gd name="connsiteX0" fmla="*/ 2716444 w 3880287"/>
              <a:gd name="connsiteY0" fmla="*/ 733230 h 1203643"/>
              <a:gd name="connsiteX1" fmla="*/ 305608 w 3880287"/>
              <a:gd name="connsiteY1" fmla="*/ 1203643 h 1203643"/>
              <a:gd name="connsiteX2" fmla="*/ 3870615 w 3880287"/>
              <a:gd name="connsiteY2" fmla="*/ 1203349 h 1203643"/>
              <a:gd name="connsiteX3" fmla="*/ 3873615 w 3880287"/>
              <a:gd name="connsiteY3" fmla="*/ 0 h 1203643"/>
              <a:gd name="connsiteX4" fmla="*/ 507935 w 3880287"/>
              <a:gd name="connsiteY4" fmla="*/ 34633 h 1203643"/>
              <a:gd name="connsiteX5" fmla="*/ 6425 w 3880287"/>
              <a:gd name="connsiteY5" fmla="*/ 398950 h 1203643"/>
              <a:gd name="connsiteX6" fmla="*/ 2716444 w 3880287"/>
              <a:gd name="connsiteY6" fmla="*/ 733230 h 1203643"/>
              <a:gd name="connsiteX0" fmla="*/ 2710023 w 3873866"/>
              <a:gd name="connsiteY0" fmla="*/ 733230 h 1203643"/>
              <a:gd name="connsiteX1" fmla="*/ 299187 w 3873866"/>
              <a:gd name="connsiteY1" fmla="*/ 1203643 h 1203643"/>
              <a:gd name="connsiteX2" fmla="*/ 3864194 w 3873866"/>
              <a:gd name="connsiteY2" fmla="*/ 1203349 h 1203643"/>
              <a:gd name="connsiteX3" fmla="*/ 3867194 w 3873866"/>
              <a:gd name="connsiteY3" fmla="*/ 0 h 1203643"/>
              <a:gd name="connsiteX4" fmla="*/ 501514 w 3873866"/>
              <a:gd name="connsiteY4" fmla="*/ 34633 h 1203643"/>
              <a:gd name="connsiteX5" fmla="*/ 4 w 3873866"/>
              <a:gd name="connsiteY5" fmla="*/ 398950 h 1203643"/>
              <a:gd name="connsiteX6" fmla="*/ 2710023 w 3873866"/>
              <a:gd name="connsiteY6" fmla="*/ 733230 h 1203643"/>
              <a:gd name="connsiteX0" fmla="*/ 2713015 w 3876858"/>
              <a:gd name="connsiteY0" fmla="*/ 733230 h 1203643"/>
              <a:gd name="connsiteX1" fmla="*/ 302179 w 3876858"/>
              <a:gd name="connsiteY1" fmla="*/ 1203643 h 1203643"/>
              <a:gd name="connsiteX2" fmla="*/ 3867186 w 3876858"/>
              <a:gd name="connsiteY2" fmla="*/ 1203349 h 1203643"/>
              <a:gd name="connsiteX3" fmla="*/ 3870186 w 3876858"/>
              <a:gd name="connsiteY3" fmla="*/ 0 h 1203643"/>
              <a:gd name="connsiteX4" fmla="*/ 0 w 3876858"/>
              <a:gd name="connsiteY4" fmla="*/ 782 h 1203643"/>
              <a:gd name="connsiteX5" fmla="*/ 2996 w 3876858"/>
              <a:gd name="connsiteY5" fmla="*/ 398950 h 1203643"/>
              <a:gd name="connsiteX6" fmla="*/ 2713015 w 3876858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94322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16029 w 3879872"/>
              <a:gd name="connsiteY0" fmla="*/ 733230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16029 w 3879872"/>
              <a:gd name="connsiteY6" fmla="*/ 733230 h 1203643"/>
              <a:gd name="connsiteX0" fmla="*/ 2774693 w 3879872"/>
              <a:gd name="connsiteY0" fmla="*/ 867606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74693 w 3879872"/>
              <a:gd name="connsiteY6" fmla="*/ 867606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2757094 w 3879872"/>
              <a:gd name="connsiteY0" fmla="*/ 834781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2757094 w 3879872"/>
              <a:gd name="connsiteY6" fmla="*/ 834781 h 1203643"/>
              <a:gd name="connsiteX0" fmla="*/ 3015214 w 3879872"/>
              <a:gd name="connsiteY0" fmla="*/ 845039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15214 w 3879872"/>
              <a:gd name="connsiteY6" fmla="*/ 845039 h 1203643"/>
              <a:gd name="connsiteX0" fmla="*/ 3021081 w 3879872"/>
              <a:gd name="connsiteY0" fmla="*/ 788622 h 1203643"/>
              <a:gd name="connsiteX1" fmla="*/ 305193 w 3879872"/>
              <a:gd name="connsiteY1" fmla="*/ 1203643 h 1203643"/>
              <a:gd name="connsiteX2" fmla="*/ 3870200 w 3879872"/>
              <a:gd name="connsiteY2" fmla="*/ 1203349 h 1203643"/>
              <a:gd name="connsiteX3" fmla="*/ 3873200 w 3879872"/>
              <a:gd name="connsiteY3" fmla="*/ 0 h 1203643"/>
              <a:gd name="connsiteX4" fmla="*/ 3014 w 3879872"/>
              <a:gd name="connsiteY4" fmla="*/ 782 h 1203643"/>
              <a:gd name="connsiteX5" fmla="*/ 143 w 3879872"/>
              <a:gd name="connsiteY5" fmla="*/ 229699 h 1203643"/>
              <a:gd name="connsiteX6" fmla="*/ 3021081 w 3879872"/>
              <a:gd name="connsiteY6" fmla="*/ 788622 h 1203643"/>
              <a:gd name="connsiteX0" fmla="*/ 3021081 w 3879872"/>
              <a:gd name="connsiteY0" fmla="*/ 788622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21081 w 3879872"/>
              <a:gd name="connsiteY6" fmla="*/ 788622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085612 w 3879872"/>
              <a:gd name="connsiteY0" fmla="*/ 750669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085612 w 3879872"/>
              <a:gd name="connsiteY6" fmla="*/ 750669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197073 w 3879872"/>
              <a:gd name="connsiteY0" fmla="*/ 760927 h 1203349"/>
              <a:gd name="connsiteX1" fmla="*/ 17742 w 3879872"/>
              <a:gd name="connsiteY1" fmla="*/ 1201591 h 1203349"/>
              <a:gd name="connsiteX2" fmla="*/ 3870200 w 3879872"/>
              <a:gd name="connsiteY2" fmla="*/ 1203349 h 1203349"/>
              <a:gd name="connsiteX3" fmla="*/ 3873200 w 3879872"/>
              <a:gd name="connsiteY3" fmla="*/ 0 h 1203349"/>
              <a:gd name="connsiteX4" fmla="*/ 3014 w 3879872"/>
              <a:gd name="connsiteY4" fmla="*/ 782 h 1203349"/>
              <a:gd name="connsiteX5" fmla="*/ 143 w 3879872"/>
              <a:gd name="connsiteY5" fmla="*/ 229699 h 1203349"/>
              <a:gd name="connsiteX6" fmla="*/ 3197073 w 3879872"/>
              <a:gd name="connsiteY6" fmla="*/ 760927 h 1203349"/>
              <a:gd name="connsiteX0" fmla="*/ 3202800 w 3885599"/>
              <a:gd name="connsiteY0" fmla="*/ 760927 h 1203349"/>
              <a:gd name="connsiteX1" fmla="*/ 4 w 3885599"/>
              <a:gd name="connsiteY1" fmla="*/ 1199539 h 1203349"/>
              <a:gd name="connsiteX2" fmla="*/ 3875927 w 3885599"/>
              <a:gd name="connsiteY2" fmla="*/ 1203349 h 1203349"/>
              <a:gd name="connsiteX3" fmla="*/ 3878927 w 3885599"/>
              <a:gd name="connsiteY3" fmla="*/ 0 h 1203349"/>
              <a:gd name="connsiteX4" fmla="*/ 8741 w 3885599"/>
              <a:gd name="connsiteY4" fmla="*/ 782 h 1203349"/>
              <a:gd name="connsiteX5" fmla="*/ 5870 w 3885599"/>
              <a:gd name="connsiteY5" fmla="*/ 229699 h 1203349"/>
              <a:gd name="connsiteX6" fmla="*/ 3202800 w 3885599"/>
              <a:gd name="connsiteY6" fmla="*/ 760927 h 1203349"/>
              <a:gd name="connsiteX0" fmla="*/ 3197074 w 3879873"/>
              <a:gd name="connsiteY0" fmla="*/ 760927 h 1203349"/>
              <a:gd name="connsiteX1" fmla="*/ 144 w 3879873"/>
              <a:gd name="connsiteY1" fmla="*/ 1201591 h 1203349"/>
              <a:gd name="connsiteX2" fmla="*/ 3870201 w 3879873"/>
              <a:gd name="connsiteY2" fmla="*/ 1203349 h 1203349"/>
              <a:gd name="connsiteX3" fmla="*/ 3873201 w 3879873"/>
              <a:gd name="connsiteY3" fmla="*/ 0 h 1203349"/>
              <a:gd name="connsiteX4" fmla="*/ 3015 w 3879873"/>
              <a:gd name="connsiteY4" fmla="*/ 782 h 1203349"/>
              <a:gd name="connsiteX5" fmla="*/ 144 w 3879873"/>
              <a:gd name="connsiteY5" fmla="*/ 229699 h 1203349"/>
              <a:gd name="connsiteX6" fmla="*/ 3197074 w 3879873"/>
              <a:gd name="connsiteY6" fmla="*/ 760927 h 1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9873" h="1203349" extrusionOk="0">
                <a:moveTo>
                  <a:pt x="3197074" y="760927"/>
                </a:moveTo>
                <a:cubicBezTo>
                  <a:pt x="3225304" y="1161319"/>
                  <a:pt x="-4286" y="1067944"/>
                  <a:pt x="144" y="1201591"/>
                </a:cubicBezTo>
                <a:lnTo>
                  <a:pt x="3870201" y="1203349"/>
                </a:lnTo>
                <a:cubicBezTo>
                  <a:pt x="3883820" y="1203243"/>
                  <a:pt x="3881372" y="1587"/>
                  <a:pt x="3873201" y="0"/>
                </a:cubicBezTo>
                <a:lnTo>
                  <a:pt x="3015" y="782"/>
                </a:lnTo>
                <a:cubicBezTo>
                  <a:pt x="8672" y="-769"/>
                  <a:pt x="-1293" y="230374"/>
                  <a:pt x="144" y="229699"/>
                </a:cubicBezTo>
                <a:cubicBezTo>
                  <a:pt x="453291" y="352116"/>
                  <a:pt x="3181431" y="268477"/>
                  <a:pt x="3197074" y="760927"/>
                </a:cubicBezTo>
                <a:close/>
              </a:path>
            </a:pathLst>
          </a:custGeom>
          <a:solidFill>
            <a:srgbClr val="0D918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24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7;p5">
            <a:extLst>
              <a:ext uri="{FF2B5EF4-FFF2-40B4-BE49-F238E27FC236}">
                <a16:creationId xmlns="" xmlns:a16="http://schemas.microsoft.com/office/drawing/2014/main" id="{2DDB1677-BE3E-4696-8449-F84B267AD6D8}"/>
              </a:ext>
            </a:extLst>
          </p:cNvPr>
          <p:cNvSpPr/>
          <p:nvPr userDrawn="1"/>
        </p:nvSpPr>
        <p:spPr>
          <a:xfrm rot="5400000" flipH="1">
            <a:off x="2858423" y="-2424476"/>
            <a:ext cx="6429771" cy="12216563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7604 w 3882660"/>
              <a:gd name="connsiteY0" fmla="*/ 611407 h 1206670"/>
              <a:gd name="connsiteX1" fmla="*/ 22818 w 3882660"/>
              <a:gd name="connsiteY1" fmla="*/ 1203886 h 1206670"/>
              <a:gd name="connsiteX2" fmla="*/ 3869411 w 3882660"/>
              <a:gd name="connsiteY2" fmla="*/ 1206670 h 1206670"/>
              <a:gd name="connsiteX3" fmla="*/ 3878277 w 3882660"/>
              <a:gd name="connsiteY3" fmla="*/ 1269 h 1206670"/>
              <a:gd name="connsiteX4" fmla="*/ 2223 w 3882660"/>
              <a:gd name="connsiteY4" fmla="*/ 0 h 1206670"/>
              <a:gd name="connsiteX5" fmla="*/ 767604 w 3882660"/>
              <a:gd name="connsiteY5" fmla="*/ 611407 h 1206670"/>
              <a:gd name="connsiteX0" fmla="*/ 890221 w 3882083"/>
              <a:gd name="connsiteY0" fmla="*/ 170326 h 1206670"/>
              <a:gd name="connsiteX1" fmla="*/ 22241 w 3882083"/>
              <a:gd name="connsiteY1" fmla="*/ 1203886 h 1206670"/>
              <a:gd name="connsiteX2" fmla="*/ 3868834 w 3882083"/>
              <a:gd name="connsiteY2" fmla="*/ 1206670 h 1206670"/>
              <a:gd name="connsiteX3" fmla="*/ 3877700 w 3882083"/>
              <a:gd name="connsiteY3" fmla="*/ 1269 h 1206670"/>
              <a:gd name="connsiteX4" fmla="*/ 1646 w 3882083"/>
              <a:gd name="connsiteY4" fmla="*/ 0 h 1206670"/>
              <a:gd name="connsiteX5" fmla="*/ 890221 w 3882083"/>
              <a:gd name="connsiteY5" fmla="*/ 170326 h 1206670"/>
              <a:gd name="connsiteX0" fmla="*/ 1188765 w 3881443"/>
              <a:gd name="connsiteY0" fmla="*/ 226743 h 1206670"/>
              <a:gd name="connsiteX1" fmla="*/ 21601 w 3881443"/>
              <a:gd name="connsiteY1" fmla="*/ 1203886 h 1206670"/>
              <a:gd name="connsiteX2" fmla="*/ 3868194 w 3881443"/>
              <a:gd name="connsiteY2" fmla="*/ 1206670 h 1206670"/>
              <a:gd name="connsiteX3" fmla="*/ 3877060 w 3881443"/>
              <a:gd name="connsiteY3" fmla="*/ 1269 h 1206670"/>
              <a:gd name="connsiteX4" fmla="*/ 1006 w 3881443"/>
              <a:gd name="connsiteY4" fmla="*/ 0 h 1206670"/>
              <a:gd name="connsiteX5" fmla="*/ 1188765 w 3881443"/>
              <a:gd name="connsiteY5" fmla="*/ 226743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3 w 3881190"/>
              <a:gd name="connsiteY4" fmla="*/ 0 h 1206670"/>
              <a:gd name="connsiteX5" fmla="*/ 1446632 w 3881190"/>
              <a:gd name="connsiteY5" fmla="*/ 162119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3 w 3881190"/>
              <a:gd name="connsiteY4" fmla="*/ 0 h 1206670"/>
              <a:gd name="connsiteX5" fmla="*/ 1446632 w 3881190"/>
              <a:gd name="connsiteY5" fmla="*/ 162119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2 w 3881190"/>
              <a:gd name="connsiteY4" fmla="*/ 0 h 1206670"/>
              <a:gd name="connsiteX5" fmla="*/ 1446632 w 3881190"/>
              <a:gd name="connsiteY5" fmla="*/ 162119 h 1206670"/>
              <a:gd name="connsiteX0" fmla="*/ 1445880 w 3880438"/>
              <a:gd name="connsiteY0" fmla="*/ 162119 h 1206670"/>
              <a:gd name="connsiteX1" fmla="*/ 20596 w 3880438"/>
              <a:gd name="connsiteY1" fmla="*/ 1203886 h 1206670"/>
              <a:gd name="connsiteX2" fmla="*/ 3867189 w 3880438"/>
              <a:gd name="connsiteY2" fmla="*/ 1206670 h 1206670"/>
              <a:gd name="connsiteX3" fmla="*/ 3876055 w 3880438"/>
              <a:gd name="connsiteY3" fmla="*/ 1269 h 1206670"/>
              <a:gd name="connsiteX4" fmla="*/ 0 w 3880438"/>
              <a:gd name="connsiteY4" fmla="*/ 0 h 1206670"/>
              <a:gd name="connsiteX5" fmla="*/ 1445880 w 3880438"/>
              <a:gd name="connsiteY5" fmla="*/ 162119 h 1206670"/>
              <a:gd name="connsiteX0" fmla="*/ 1293354 w 3880438"/>
              <a:gd name="connsiteY0" fmla="*/ 218536 h 1206670"/>
              <a:gd name="connsiteX1" fmla="*/ 20596 w 3880438"/>
              <a:gd name="connsiteY1" fmla="*/ 1203886 h 1206670"/>
              <a:gd name="connsiteX2" fmla="*/ 3867189 w 3880438"/>
              <a:gd name="connsiteY2" fmla="*/ 1206670 h 1206670"/>
              <a:gd name="connsiteX3" fmla="*/ 3876055 w 3880438"/>
              <a:gd name="connsiteY3" fmla="*/ 1269 h 1206670"/>
              <a:gd name="connsiteX4" fmla="*/ 0 w 3880438"/>
              <a:gd name="connsiteY4" fmla="*/ 0 h 1206670"/>
              <a:gd name="connsiteX5" fmla="*/ 1293354 w 3880438"/>
              <a:gd name="connsiteY5" fmla="*/ 218536 h 1206670"/>
              <a:gd name="connsiteX0" fmla="*/ 1296388 w 3883472"/>
              <a:gd name="connsiteY0" fmla="*/ 218536 h 1206670"/>
              <a:gd name="connsiteX1" fmla="*/ 23630 w 3883472"/>
              <a:gd name="connsiteY1" fmla="*/ 1203886 h 1206670"/>
              <a:gd name="connsiteX2" fmla="*/ 3870223 w 3883472"/>
              <a:gd name="connsiteY2" fmla="*/ 1206670 h 1206670"/>
              <a:gd name="connsiteX3" fmla="*/ 3879089 w 3883472"/>
              <a:gd name="connsiteY3" fmla="*/ 1269 h 1206670"/>
              <a:gd name="connsiteX4" fmla="*/ 3034 w 3883472"/>
              <a:gd name="connsiteY4" fmla="*/ 0 h 1206670"/>
              <a:gd name="connsiteX5" fmla="*/ 1296388 w 3883472"/>
              <a:gd name="connsiteY5" fmla="*/ 218536 h 1206670"/>
              <a:gd name="connsiteX0" fmla="*/ 1296388 w 3883472"/>
              <a:gd name="connsiteY0" fmla="*/ 218536 h 1206670"/>
              <a:gd name="connsiteX1" fmla="*/ 23630 w 3883472"/>
              <a:gd name="connsiteY1" fmla="*/ 1203886 h 1206670"/>
              <a:gd name="connsiteX2" fmla="*/ 3870223 w 3883472"/>
              <a:gd name="connsiteY2" fmla="*/ 1206670 h 1206670"/>
              <a:gd name="connsiteX3" fmla="*/ 3879089 w 3883472"/>
              <a:gd name="connsiteY3" fmla="*/ 1269 h 1206670"/>
              <a:gd name="connsiteX4" fmla="*/ 3034 w 3883472"/>
              <a:gd name="connsiteY4" fmla="*/ 0 h 1206670"/>
              <a:gd name="connsiteX5" fmla="*/ 1296388 w 3883472"/>
              <a:gd name="connsiteY5" fmla="*/ 218536 h 1206670"/>
              <a:gd name="connsiteX0" fmla="*/ 1545872 w 3880703"/>
              <a:gd name="connsiteY0" fmla="*/ 281108 h 1206670"/>
              <a:gd name="connsiteX1" fmla="*/ 20861 w 3880703"/>
              <a:gd name="connsiteY1" fmla="*/ 1203886 h 1206670"/>
              <a:gd name="connsiteX2" fmla="*/ 3867454 w 3880703"/>
              <a:gd name="connsiteY2" fmla="*/ 1206670 h 1206670"/>
              <a:gd name="connsiteX3" fmla="*/ 3876320 w 3880703"/>
              <a:gd name="connsiteY3" fmla="*/ 1269 h 1206670"/>
              <a:gd name="connsiteX4" fmla="*/ 265 w 3880703"/>
              <a:gd name="connsiteY4" fmla="*/ 0 h 1206670"/>
              <a:gd name="connsiteX5" fmla="*/ 1545872 w 3880703"/>
              <a:gd name="connsiteY5" fmla="*/ 281108 h 1206670"/>
              <a:gd name="connsiteX0" fmla="*/ 1548359 w 3883190"/>
              <a:gd name="connsiteY0" fmla="*/ 281108 h 1206670"/>
              <a:gd name="connsiteX1" fmla="*/ 23348 w 3883190"/>
              <a:gd name="connsiteY1" fmla="*/ 1203886 h 1206670"/>
              <a:gd name="connsiteX2" fmla="*/ 3869941 w 3883190"/>
              <a:gd name="connsiteY2" fmla="*/ 1206670 h 1206670"/>
              <a:gd name="connsiteX3" fmla="*/ 3878807 w 3883190"/>
              <a:gd name="connsiteY3" fmla="*/ 1269 h 1206670"/>
              <a:gd name="connsiteX4" fmla="*/ 2752 w 3883190"/>
              <a:gd name="connsiteY4" fmla="*/ 0 h 1206670"/>
              <a:gd name="connsiteX5" fmla="*/ 1548359 w 3883190"/>
              <a:gd name="connsiteY5" fmla="*/ 281108 h 1206670"/>
              <a:gd name="connsiteX0" fmla="*/ 1841867 w 4176698"/>
              <a:gd name="connsiteY0" fmla="*/ 281108 h 1209808"/>
              <a:gd name="connsiteX1" fmla="*/ 398760 w 4176698"/>
              <a:gd name="connsiteY1" fmla="*/ 1111934 h 1209808"/>
              <a:gd name="connsiteX2" fmla="*/ 316856 w 4176698"/>
              <a:gd name="connsiteY2" fmla="*/ 1203886 h 1209808"/>
              <a:gd name="connsiteX3" fmla="*/ 4163449 w 4176698"/>
              <a:gd name="connsiteY3" fmla="*/ 1206670 h 1209808"/>
              <a:gd name="connsiteX4" fmla="*/ 4172315 w 4176698"/>
              <a:gd name="connsiteY4" fmla="*/ 1269 h 1209808"/>
              <a:gd name="connsiteX5" fmla="*/ 296260 w 4176698"/>
              <a:gd name="connsiteY5" fmla="*/ 0 h 1209808"/>
              <a:gd name="connsiteX6" fmla="*/ 1841867 w 4176698"/>
              <a:gd name="connsiteY6" fmla="*/ 281108 h 1209808"/>
              <a:gd name="connsiteX0" fmla="*/ 1875836 w 4210667"/>
              <a:gd name="connsiteY0" fmla="*/ 281108 h 1206670"/>
              <a:gd name="connsiteX1" fmla="*/ 333001 w 4210667"/>
              <a:gd name="connsiteY1" fmla="*/ 1032950 h 1206670"/>
              <a:gd name="connsiteX2" fmla="*/ 350825 w 4210667"/>
              <a:gd name="connsiteY2" fmla="*/ 1203886 h 1206670"/>
              <a:gd name="connsiteX3" fmla="*/ 4197418 w 4210667"/>
              <a:gd name="connsiteY3" fmla="*/ 1206670 h 1206670"/>
              <a:gd name="connsiteX4" fmla="*/ 4206284 w 4210667"/>
              <a:gd name="connsiteY4" fmla="*/ 1269 h 1206670"/>
              <a:gd name="connsiteX5" fmla="*/ 330229 w 4210667"/>
              <a:gd name="connsiteY5" fmla="*/ 0 h 1206670"/>
              <a:gd name="connsiteX6" fmla="*/ 1875836 w 4210667"/>
              <a:gd name="connsiteY6" fmla="*/ 281108 h 1206670"/>
              <a:gd name="connsiteX0" fmla="*/ 1809013 w 4143844"/>
              <a:gd name="connsiteY0" fmla="*/ 281108 h 1206670"/>
              <a:gd name="connsiteX1" fmla="*/ 266178 w 4143844"/>
              <a:gd name="connsiteY1" fmla="*/ 1032950 h 1206670"/>
              <a:gd name="connsiteX2" fmla="*/ 284002 w 4143844"/>
              <a:gd name="connsiteY2" fmla="*/ 1203886 h 1206670"/>
              <a:gd name="connsiteX3" fmla="*/ 4130595 w 4143844"/>
              <a:gd name="connsiteY3" fmla="*/ 1206670 h 1206670"/>
              <a:gd name="connsiteX4" fmla="*/ 4139461 w 4143844"/>
              <a:gd name="connsiteY4" fmla="*/ 1269 h 1206670"/>
              <a:gd name="connsiteX5" fmla="*/ 263406 w 4143844"/>
              <a:gd name="connsiteY5" fmla="*/ 0 h 1206670"/>
              <a:gd name="connsiteX6" fmla="*/ 1809013 w 4143844"/>
              <a:gd name="connsiteY6" fmla="*/ 281108 h 1206670"/>
              <a:gd name="connsiteX0" fmla="*/ 1545607 w 3880438"/>
              <a:gd name="connsiteY0" fmla="*/ 281108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545607 w 3880438"/>
              <a:gd name="connsiteY6" fmla="*/ 281108 h 1206670"/>
              <a:gd name="connsiteX0" fmla="*/ 1545607 w 3880438"/>
              <a:gd name="connsiteY0" fmla="*/ 281108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545607 w 3880438"/>
              <a:gd name="connsiteY6" fmla="*/ 281108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90449 w 3880438"/>
              <a:gd name="connsiteY2" fmla="*/ 1202861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25694 w 3880438"/>
              <a:gd name="connsiteY1" fmla="*/ 1027821 h 1206670"/>
              <a:gd name="connsiteX2" fmla="*/ 290449 w 3880438"/>
              <a:gd name="connsiteY2" fmla="*/ 1202861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25694 w 3880438"/>
              <a:gd name="connsiteY1" fmla="*/ 1027821 h 1206670"/>
              <a:gd name="connsiteX2" fmla="*/ 290449 w 3880438"/>
              <a:gd name="connsiteY2" fmla="*/ 1202861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862382 w 3654789"/>
              <a:gd name="connsiteY0" fmla="*/ 314959 h 1205645"/>
              <a:gd name="connsiteX1" fmla="*/ 45 w 3654789"/>
              <a:gd name="connsiteY1" fmla="*/ 1026796 h 1205645"/>
              <a:gd name="connsiteX2" fmla="*/ 64800 w 3654789"/>
              <a:gd name="connsiteY2" fmla="*/ 1201836 h 1205645"/>
              <a:gd name="connsiteX3" fmla="*/ 3641540 w 3654789"/>
              <a:gd name="connsiteY3" fmla="*/ 1205645 h 1205645"/>
              <a:gd name="connsiteX4" fmla="*/ 3650406 w 3654789"/>
              <a:gd name="connsiteY4" fmla="*/ 244 h 1205645"/>
              <a:gd name="connsiteX5" fmla="*/ 61802 w 3654789"/>
              <a:gd name="connsiteY5" fmla="*/ 0 h 1205645"/>
              <a:gd name="connsiteX6" fmla="*/ 862382 w 3654789"/>
              <a:gd name="connsiteY6" fmla="*/ 314959 h 1205645"/>
              <a:gd name="connsiteX0" fmla="*/ 844800 w 3637207"/>
              <a:gd name="connsiteY0" fmla="*/ 314959 h 1205645"/>
              <a:gd name="connsiteX1" fmla="*/ 62 w 3637207"/>
              <a:gd name="connsiteY1" fmla="*/ 1026796 h 1205645"/>
              <a:gd name="connsiteX2" fmla="*/ 47218 w 3637207"/>
              <a:gd name="connsiteY2" fmla="*/ 1201836 h 1205645"/>
              <a:gd name="connsiteX3" fmla="*/ 3623958 w 3637207"/>
              <a:gd name="connsiteY3" fmla="*/ 1205645 h 1205645"/>
              <a:gd name="connsiteX4" fmla="*/ 3632824 w 3637207"/>
              <a:gd name="connsiteY4" fmla="*/ 244 h 1205645"/>
              <a:gd name="connsiteX5" fmla="*/ 44220 w 3637207"/>
              <a:gd name="connsiteY5" fmla="*/ 0 h 1205645"/>
              <a:gd name="connsiteX6" fmla="*/ 844800 w 3637207"/>
              <a:gd name="connsiteY6" fmla="*/ 314959 h 1205645"/>
              <a:gd name="connsiteX0" fmla="*/ 827240 w 3619647"/>
              <a:gd name="connsiteY0" fmla="*/ 314959 h 1205645"/>
              <a:gd name="connsiteX1" fmla="*/ 101 w 3619647"/>
              <a:gd name="connsiteY1" fmla="*/ 1026796 h 1205645"/>
              <a:gd name="connsiteX2" fmla="*/ 29658 w 3619647"/>
              <a:gd name="connsiteY2" fmla="*/ 1201836 h 1205645"/>
              <a:gd name="connsiteX3" fmla="*/ 3606398 w 3619647"/>
              <a:gd name="connsiteY3" fmla="*/ 1205645 h 1205645"/>
              <a:gd name="connsiteX4" fmla="*/ 3615264 w 3619647"/>
              <a:gd name="connsiteY4" fmla="*/ 244 h 1205645"/>
              <a:gd name="connsiteX5" fmla="*/ 26660 w 3619647"/>
              <a:gd name="connsiteY5" fmla="*/ 0 h 1205645"/>
              <a:gd name="connsiteX6" fmla="*/ 827240 w 3619647"/>
              <a:gd name="connsiteY6" fmla="*/ 314959 h 1205645"/>
              <a:gd name="connsiteX0" fmla="*/ 827315 w 3619722"/>
              <a:gd name="connsiteY0" fmla="*/ 314959 h 1205645"/>
              <a:gd name="connsiteX1" fmla="*/ 176 w 3619722"/>
              <a:gd name="connsiteY1" fmla="*/ 1026796 h 1205645"/>
              <a:gd name="connsiteX2" fmla="*/ 18000 w 3619722"/>
              <a:gd name="connsiteY2" fmla="*/ 1200810 h 1205645"/>
              <a:gd name="connsiteX3" fmla="*/ 3606473 w 3619722"/>
              <a:gd name="connsiteY3" fmla="*/ 1205645 h 1205645"/>
              <a:gd name="connsiteX4" fmla="*/ 3615339 w 3619722"/>
              <a:gd name="connsiteY4" fmla="*/ 244 h 1205645"/>
              <a:gd name="connsiteX5" fmla="*/ 26735 w 3619722"/>
              <a:gd name="connsiteY5" fmla="*/ 0 h 1205645"/>
              <a:gd name="connsiteX6" fmla="*/ 827315 w 3619722"/>
              <a:gd name="connsiteY6" fmla="*/ 314959 h 1205645"/>
              <a:gd name="connsiteX0" fmla="*/ 827315 w 3619722"/>
              <a:gd name="connsiteY0" fmla="*/ 314959 h 1202568"/>
              <a:gd name="connsiteX1" fmla="*/ 176 w 3619722"/>
              <a:gd name="connsiteY1" fmla="*/ 1026796 h 1202568"/>
              <a:gd name="connsiteX2" fmla="*/ 18000 w 3619722"/>
              <a:gd name="connsiteY2" fmla="*/ 1200810 h 1202568"/>
              <a:gd name="connsiteX3" fmla="*/ 3606473 w 3619722"/>
              <a:gd name="connsiteY3" fmla="*/ 1202568 h 1202568"/>
              <a:gd name="connsiteX4" fmla="*/ 3615339 w 3619722"/>
              <a:gd name="connsiteY4" fmla="*/ 244 h 1202568"/>
              <a:gd name="connsiteX5" fmla="*/ 26735 w 3619722"/>
              <a:gd name="connsiteY5" fmla="*/ 0 h 1202568"/>
              <a:gd name="connsiteX6" fmla="*/ 827315 w 3619722"/>
              <a:gd name="connsiteY6" fmla="*/ 314959 h 120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722" h="1202568" extrusionOk="0">
                <a:moveTo>
                  <a:pt x="827315" y="314959"/>
                </a:moveTo>
                <a:cubicBezTo>
                  <a:pt x="844398" y="500281"/>
                  <a:pt x="160481" y="556037"/>
                  <a:pt x="176" y="1026796"/>
                </a:cubicBezTo>
                <a:cubicBezTo>
                  <a:pt x="-1738" y="1023649"/>
                  <a:pt x="12387" y="1202459"/>
                  <a:pt x="18000" y="1200810"/>
                </a:cubicBezTo>
                <a:lnTo>
                  <a:pt x="3606473" y="1202568"/>
                </a:lnTo>
                <a:cubicBezTo>
                  <a:pt x="3620092" y="1202462"/>
                  <a:pt x="3623510" y="1831"/>
                  <a:pt x="3615339" y="244"/>
                </a:cubicBezTo>
                <a:lnTo>
                  <a:pt x="26735" y="0"/>
                </a:lnTo>
                <a:cubicBezTo>
                  <a:pt x="53397" y="46745"/>
                  <a:pt x="798144" y="67601"/>
                  <a:pt x="827315" y="314959"/>
                </a:cubicBezTo>
                <a:close/>
              </a:path>
            </a:pathLst>
          </a:custGeom>
          <a:solidFill>
            <a:srgbClr val="EF85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Google Shape;37;p5">
            <a:extLst>
              <a:ext uri="{FF2B5EF4-FFF2-40B4-BE49-F238E27FC236}">
                <a16:creationId xmlns="" xmlns:a16="http://schemas.microsoft.com/office/drawing/2014/main" id="{16C78A62-1A37-4827-8A66-7519A4B59316}"/>
              </a:ext>
            </a:extLst>
          </p:cNvPr>
          <p:cNvSpPr/>
          <p:nvPr userDrawn="1"/>
        </p:nvSpPr>
        <p:spPr>
          <a:xfrm rot="5400000" flipH="1">
            <a:off x="2715435" y="-2599307"/>
            <a:ext cx="6757419" cy="12258235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7604 w 3882660"/>
              <a:gd name="connsiteY0" fmla="*/ 611407 h 1206670"/>
              <a:gd name="connsiteX1" fmla="*/ 22818 w 3882660"/>
              <a:gd name="connsiteY1" fmla="*/ 1203886 h 1206670"/>
              <a:gd name="connsiteX2" fmla="*/ 3869411 w 3882660"/>
              <a:gd name="connsiteY2" fmla="*/ 1206670 h 1206670"/>
              <a:gd name="connsiteX3" fmla="*/ 3878277 w 3882660"/>
              <a:gd name="connsiteY3" fmla="*/ 1269 h 1206670"/>
              <a:gd name="connsiteX4" fmla="*/ 2223 w 3882660"/>
              <a:gd name="connsiteY4" fmla="*/ 0 h 1206670"/>
              <a:gd name="connsiteX5" fmla="*/ 767604 w 3882660"/>
              <a:gd name="connsiteY5" fmla="*/ 611407 h 1206670"/>
              <a:gd name="connsiteX0" fmla="*/ 890221 w 3882083"/>
              <a:gd name="connsiteY0" fmla="*/ 170326 h 1206670"/>
              <a:gd name="connsiteX1" fmla="*/ 22241 w 3882083"/>
              <a:gd name="connsiteY1" fmla="*/ 1203886 h 1206670"/>
              <a:gd name="connsiteX2" fmla="*/ 3868834 w 3882083"/>
              <a:gd name="connsiteY2" fmla="*/ 1206670 h 1206670"/>
              <a:gd name="connsiteX3" fmla="*/ 3877700 w 3882083"/>
              <a:gd name="connsiteY3" fmla="*/ 1269 h 1206670"/>
              <a:gd name="connsiteX4" fmla="*/ 1646 w 3882083"/>
              <a:gd name="connsiteY4" fmla="*/ 0 h 1206670"/>
              <a:gd name="connsiteX5" fmla="*/ 890221 w 3882083"/>
              <a:gd name="connsiteY5" fmla="*/ 170326 h 1206670"/>
              <a:gd name="connsiteX0" fmla="*/ 1188765 w 3881443"/>
              <a:gd name="connsiteY0" fmla="*/ 226743 h 1206670"/>
              <a:gd name="connsiteX1" fmla="*/ 21601 w 3881443"/>
              <a:gd name="connsiteY1" fmla="*/ 1203886 h 1206670"/>
              <a:gd name="connsiteX2" fmla="*/ 3868194 w 3881443"/>
              <a:gd name="connsiteY2" fmla="*/ 1206670 h 1206670"/>
              <a:gd name="connsiteX3" fmla="*/ 3877060 w 3881443"/>
              <a:gd name="connsiteY3" fmla="*/ 1269 h 1206670"/>
              <a:gd name="connsiteX4" fmla="*/ 1006 w 3881443"/>
              <a:gd name="connsiteY4" fmla="*/ 0 h 1206670"/>
              <a:gd name="connsiteX5" fmla="*/ 1188765 w 3881443"/>
              <a:gd name="connsiteY5" fmla="*/ 226743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3 w 3881190"/>
              <a:gd name="connsiteY4" fmla="*/ 0 h 1206670"/>
              <a:gd name="connsiteX5" fmla="*/ 1446632 w 3881190"/>
              <a:gd name="connsiteY5" fmla="*/ 162119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3 w 3881190"/>
              <a:gd name="connsiteY4" fmla="*/ 0 h 1206670"/>
              <a:gd name="connsiteX5" fmla="*/ 1446632 w 3881190"/>
              <a:gd name="connsiteY5" fmla="*/ 162119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2 w 3881190"/>
              <a:gd name="connsiteY4" fmla="*/ 0 h 1206670"/>
              <a:gd name="connsiteX5" fmla="*/ 1446632 w 3881190"/>
              <a:gd name="connsiteY5" fmla="*/ 162119 h 1206670"/>
              <a:gd name="connsiteX0" fmla="*/ 1445880 w 3880438"/>
              <a:gd name="connsiteY0" fmla="*/ 162119 h 1206670"/>
              <a:gd name="connsiteX1" fmla="*/ 20596 w 3880438"/>
              <a:gd name="connsiteY1" fmla="*/ 1203886 h 1206670"/>
              <a:gd name="connsiteX2" fmla="*/ 3867189 w 3880438"/>
              <a:gd name="connsiteY2" fmla="*/ 1206670 h 1206670"/>
              <a:gd name="connsiteX3" fmla="*/ 3876055 w 3880438"/>
              <a:gd name="connsiteY3" fmla="*/ 1269 h 1206670"/>
              <a:gd name="connsiteX4" fmla="*/ 0 w 3880438"/>
              <a:gd name="connsiteY4" fmla="*/ 0 h 1206670"/>
              <a:gd name="connsiteX5" fmla="*/ 1445880 w 3880438"/>
              <a:gd name="connsiteY5" fmla="*/ 162119 h 1206670"/>
              <a:gd name="connsiteX0" fmla="*/ 1293354 w 3880438"/>
              <a:gd name="connsiteY0" fmla="*/ 218536 h 1206670"/>
              <a:gd name="connsiteX1" fmla="*/ 20596 w 3880438"/>
              <a:gd name="connsiteY1" fmla="*/ 1203886 h 1206670"/>
              <a:gd name="connsiteX2" fmla="*/ 3867189 w 3880438"/>
              <a:gd name="connsiteY2" fmla="*/ 1206670 h 1206670"/>
              <a:gd name="connsiteX3" fmla="*/ 3876055 w 3880438"/>
              <a:gd name="connsiteY3" fmla="*/ 1269 h 1206670"/>
              <a:gd name="connsiteX4" fmla="*/ 0 w 3880438"/>
              <a:gd name="connsiteY4" fmla="*/ 0 h 1206670"/>
              <a:gd name="connsiteX5" fmla="*/ 1293354 w 3880438"/>
              <a:gd name="connsiteY5" fmla="*/ 218536 h 1206670"/>
              <a:gd name="connsiteX0" fmla="*/ 1296388 w 3883472"/>
              <a:gd name="connsiteY0" fmla="*/ 218536 h 1206670"/>
              <a:gd name="connsiteX1" fmla="*/ 23630 w 3883472"/>
              <a:gd name="connsiteY1" fmla="*/ 1203886 h 1206670"/>
              <a:gd name="connsiteX2" fmla="*/ 3870223 w 3883472"/>
              <a:gd name="connsiteY2" fmla="*/ 1206670 h 1206670"/>
              <a:gd name="connsiteX3" fmla="*/ 3879089 w 3883472"/>
              <a:gd name="connsiteY3" fmla="*/ 1269 h 1206670"/>
              <a:gd name="connsiteX4" fmla="*/ 3034 w 3883472"/>
              <a:gd name="connsiteY4" fmla="*/ 0 h 1206670"/>
              <a:gd name="connsiteX5" fmla="*/ 1296388 w 3883472"/>
              <a:gd name="connsiteY5" fmla="*/ 218536 h 1206670"/>
              <a:gd name="connsiteX0" fmla="*/ 1296388 w 3883472"/>
              <a:gd name="connsiteY0" fmla="*/ 218536 h 1206670"/>
              <a:gd name="connsiteX1" fmla="*/ 23630 w 3883472"/>
              <a:gd name="connsiteY1" fmla="*/ 1203886 h 1206670"/>
              <a:gd name="connsiteX2" fmla="*/ 3870223 w 3883472"/>
              <a:gd name="connsiteY2" fmla="*/ 1206670 h 1206670"/>
              <a:gd name="connsiteX3" fmla="*/ 3879089 w 3883472"/>
              <a:gd name="connsiteY3" fmla="*/ 1269 h 1206670"/>
              <a:gd name="connsiteX4" fmla="*/ 3034 w 3883472"/>
              <a:gd name="connsiteY4" fmla="*/ 0 h 1206670"/>
              <a:gd name="connsiteX5" fmla="*/ 1296388 w 3883472"/>
              <a:gd name="connsiteY5" fmla="*/ 218536 h 1206670"/>
              <a:gd name="connsiteX0" fmla="*/ 1545872 w 3880703"/>
              <a:gd name="connsiteY0" fmla="*/ 281108 h 1206670"/>
              <a:gd name="connsiteX1" fmla="*/ 20861 w 3880703"/>
              <a:gd name="connsiteY1" fmla="*/ 1203886 h 1206670"/>
              <a:gd name="connsiteX2" fmla="*/ 3867454 w 3880703"/>
              <a:gd name="connsiteY2" fmla="*/ 1206670 h 1206670"/>
              <a:gd name="connsiteX3" fmla="*/ 3876320 w 3880703"/>
              <a:gd name="connsiteY3" fmla="*/ 1269 h 1206670"/>
              <a:gd name="connsiteX4" fmla="*/ 265 w 3880703"/>
              <a:gd name="connsiteY4" fmla="*/ 0 h 1206670"/>
              <a:gd name="connsiteX5" fmla="*/ 1545872 w 3880703"/>
              <a:gd name="connsiteY5" fmla="*/ 281108 h 1206670"/>
              <a:gd name="connsiteX0" fmla="*/ 1548359 w 3883190"/>
              <a:gd name="connsiteY0" fmla="*/ 281108 h 1206670"/>
              <a:gd name="connsiteX1" fmla="*/ 23348 w 3883190"/>
              <a:gd name="connsiteY1" fmla="*/ 1203886 h 1206670"/>
              <a:gd name="connsiteX2" fmla="*/ 3869941 w 3883190"/>
              <a:gd name="connsiteY2" fmla="*/ 1206670 h 1206670"/>
              <a:gd name="connsiteX3" fmla="*/ 3878807 w 3883190"/>
              <a:gd name="connsiteY3" fmla="*/ 1269 h 1206670"/>
              <a:gd name="connsiteX4" fmla="*/ 2752 w 3883190"/>
              <a:gd name="connsiteY4" fmla="*/ 0 h 1206670"/>
              <a:gd name="connsiteX5" fmla="*/ 1548359 w 3883190"/>
              <a:gd name="connsiteY5" fmla="*/ 281108 h 1206670"/>
              <a:gd name="connsiteX0" fmla="*/ 1841867 w 4176698"/>
              <a:gd name="connsiteY0" fmla="*/ 281108 h 1209808"/>
              <a:gd name="connsiteX1" fmla="*/ 398760 w 4176698"/>
              <a:gd name="connsiteY1" fmla="*/ 1111934 h 1209808"/>
              <a:gd name="connsiteX2" fmla="*/ 316856 w 4176698"/>
              <a:gd name="connsiteY2" fmla="*/ 1203886 h 1209808"/>
              <a:gd name="connsiteX3" fmla="*/ 4163449 w 4176698"/>
              <a:gd name="connsiteY3" fmla="*/ 1206670 h 1209808"/>
              <a:gd name="connsiteX4" fmla="*/ 4172315 w 4176698"/>
              <a:gd name="connsiteY4" fmla="*/ 1269 h 1209808"/>
              <a:gd name="connsiteX5" fmla="*/ 296260 w 4176698"/>
              <a:gd name="connsiteY5" fmla="*/ 0 h 1209808"/>
              <a:gd name="connsiteX6" fmla="*/ 1841867 w 4176698"/>
              <a:gd name="connsiteY6" fmla="*/ 281108 h 1209808"/>
              <a:gd name="connsiteX0" fmla="*/ 1875836 w 4210667"/>
              <a:gd name="connsiteY0" fmla="*/ 281108 h 1206670"/>
              <a:gd name="connsiteX1" fmla="*/ 333001 w 4210667"/>
              <a:gd name="connsiteY1" fmla="*/ 1032950 h 1206670"/>
              <a:gd name="connsiteX2" fmla="*/ 350825 w 4210667"/>
              <a:gd name="connsiteY2" fmla="*/ 1203886 h 1206670"/>
              <a:gd name="connsiteX3" fmla="*/ 4197418 w 4210667"/>
              <a:gd name="connsiteY3" fmla="*/ 1206670 h 1206670"/>
              <a:gd name="connsiteX4" fmla="*/ 4206284 w 4210667"/>
              <a:gd name="connsiteY4" fmla="*/ 1269 h 1206670"/>
              <a:gd name="connsiteX5" fmla="*/ 330229 w 4210667"/>
              <a:gd name="connsiteY5" fmla="*/ 0 h 1206670"/>
              <a:gd name="connsiteX6" fmla="*/ 1875836 w 4210667"/>
              <a:gd name="connsiteY6" fmla="*/ 281108 h 1206670"/>
              <a:gd name="connsiteX0" fmla="*/ 1809013 w 4143844"/>
              <a:gd name="connsiteY0" fmla="*/ 281108 h 1206670"/>
              <a:gd name="connsiteX1" fmla="*/ 266178 w 4143844"/>
              <a:gd name="connsiteY1" fmla="*/ 1032950 h 1206670"/>
              <a:gd name="connsiteX2" fmla="*/ 284002 w 4143844"/>
              <a:gd name="connsiteY2" fmla="*/ 1203886 h 1206670"/>
              <a:gd name="connsiteX3" fmla="*/ 4130595 w 4143844"/>
              <a:gd name="connsiteY3" fmla="*/ 1206670 h 1206670"/>
              <a:gd name="connsiteX4" fmla="*/ 4139461 w 4143844"/>
              <a:gd name="connsiteY4" fmla="*/ 1269 h 1206670"/>
              <a:gd name="connsiteX5" fmla="*/ 263406 w 4143844"/>
              <a:gd name="connsiteY5" fmla="*/ 0 h 1206670"/>
              <a:gd name="connsiteX6" fmla="*/ 1809013 w 4143844"/>
              <a:gd name="connsiteY6" fmla="*/ 281108 h 1206670"/>
              <a:gd name="connsiteX0" fmla="*/ 1545607 w 3880438"/>
              <a:gd name="connsiteY0" fmla="*/ 281108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545607 w 3880438"/>
              <a:gd name="connsiteY6" fmla="*/ 281108 h 1206670"/>
              <a:gd name="connsiteX0" fmla="*/ 1545607 w 3880438"/>
              <a:gd name="connsiteY0" fmla="*/ 281108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545607 w 3880438"/>
              <a:gd name="connsiteY6" fmla="*/ 281108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114457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43836 w 3880438"/>
              <a:gd name="connsiteY1" fmla="*/ 1030898 h 1206670"/>
              <a:gd name="connsiteX2" fmla="*/ 114457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43836 w 3880438"/>
              <a:gd name="connsiteY1" fmla="*/ 1030898 h 1206670"/>
              <a:gd name="connsiteX2" fmla="*/ 114457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44236 w 3836643"/>
              <a:gd name="connsiteY0" fmla="*/ 315984 h 1206670"/>
              <a:gd name="connsiteX1" fmla="*/ 41 w 3836643"/>
              <a:gd name="connsiteY1" fmla="*/ 1030898 h 1206670"/>
              <a:gd name="connsiteX2" fmla="*/ 70662 w 3836643"/>
              <a:gd name="connsiteY2" fmla="*/ 1203886 h 1206670"/>
              <a:gd name="connsiteX3" fmla="*/ 3823394 w 3836643"/>
              <a:gd name="connsiteY3" fmla="*/ 1206670 h 1206670"/>
              <a:gd name="connsiteX4" fmla="*/ 3832260 w 3836643"/>
              <a:gd name="connsiteY4" fmla="*/ 1269 h 1206670"/>
              <a:gd name="connsiteX5" fmla="*/ 32467 w 3836643"/>
              <a:gd name="connsiteY5" fmla="*/ 0 h 1206670"/>
              <a:gd name="connsiteX6" fmla="*/ 1044236 w 3836643"/>
              <a:gd name="connsiteY6" fmla="*/ 315984 h 1206670"/>
              <a:gd name="connsiteX0" fmla="*/ 1011769 w 3804176"/>
              <a:gd name="connsiteY0" fmla="*/ 315984 h 1206670"/>
              <a:gd name="connsiteX1" fmla="*/ 14505 w 3804176"/>
              <a:gd name="connsiteY1" fmla="*/ 1030898 h 1206670"/>
              <a:gd name="connsiteX2" fmla="*/ 38195 w 3804176"/>
              <a:gd name="connsiteY2" fmla="*/ 1203886 h 1206670"/>
              <a:gd name="connsiteX3" fmla="*/ 3790927 w 3804176"/>
              <a:gd name="connsiteY3" fmla="*/ 1206670 h 1206670"/>
              <a:gd name="connsiteX4" fmla="*/ 3799793 w 3804176"/>
              <a:gd name="connsiteY4" fmla="*/ 1269 h 1206670"/>
              <a:gd name="connsiteX5" fmla="*/ 0 w 3804176"/>
              <a:gd name="connsiteY5" fmla="*/ 0 h 1206670"/>
              <a:gd name="connsiteX6" fmla="*/ 1011769 w 3804176"/>
              <a:gd name="connsiteY6" fmla="*/ 315984 h 1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4176" h="1206670" extrusionOk="0">
                <a:moveTo>
                  <a:pt x="1011769" y="315984"/>
                </a:moveTo>
                <a:cubicBezTo>
                  <a:pt x="1028852" y="501306"/>
                  <a:pt x="80949" y="762216"/>
                  <a:pt x="14505" y="1030898"/>
                </a:cubicBezTo>
                <a:cubicBezTo>
                  <a:pt x="12591" y="1027751"/>
                  <a:pt x="32582" y="1205535"/>
                  <a:pt x="38195" y="1203886"/>
                </a:cubicBezTo>
                <a:lnTo>
                  <a:pt x="3790927" y="1206670"/>
                </a:lnTo>
                <a:cubicBezTo>
                  <a:pt x="3804546" y="1206564"/>
                  <a:pt x="3807964" y="2856"/>
                  <a:pt x="3799793" y="1269"/>
                </a:cubicBezTo>
                <a:lnTo>
                  <a:pt x="0" y="0"/>
                </a:lnTo>
                <a:cubicBezTo>
                  <a:pt x="26662" y="46745"/>
                  <a:pt x="982598" y="68626"/>
                  <a:pt x="1011769" y="315984"/>
                </a:cubicBezTo>
                <a:close/>
              </a:path>
            </a:pathLst>
          </a:custGeom>
          <a:solidFill>
            <a:srgbClr val="CA3E37">
              <a:alpha val="37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" name="Google Shape;37;p5">
            <a:extLst>
              <a:ext uri="{FF2B5EF4-FFF2-40B4-BE49-F238E27FC236}">
                <a16:creationId xmlns="" xmlns:a16="http://schemas.microsoft.com/office/drawing/2014/main" id="{821B18D4-B978-4BA7-9A72-A4246B0B4537}"/>
              </a:ext>
            </a:extLst>
          </p:cNvPr>
          <p:cNvSpPr/>
          <p:nvPr userDrawn="1"/>
        </p:nvSpPr>
        <p:spPr>
          <a:xfrm rot="5400000" flipH="1">
            <a:off x="2626867" y="-2700118"/>
            <a:ext cx="6892884" cy="12258235"/>
          </a:xfrm>
          <a:custGeom>
            <a:avLst/>
            <a:gdLst>
              <a:gd name="connsiteX0" fmla="*/ 2672715 w 3870058"/>
              <a:gd name="connsiteY0" fmla="*/ 887095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2715 w 3870058"/>
              <a:gd name="connsiteY5" fmla="*/ 887095 h 1204595"/>
              <a:gd name="connsiteX0" fmla="*/ 2678164 w 3870058"/>
              <a:gd name="connsiteY0" fmla="*/ 379413 h 1204595"/>
              <a:gd name="connsiteX1" fmla="*/ 0 w 3870058"/>
              <a:gd name="connsiteY1" fmla="*/ 0 h 1204595"/>
              <a:gd name="connsiteX2" fmla="*/ 0 w 3870058"/>
              <a:gd name="connsiteY2" fmla="*/ 1204595 h 1204595"/>
              <a:gd name="connsiteX3" fmla="*/ 3864610 w 3870058"/>
              <a:gd name="connsiteY3" fmla="*/ 1204595 h 1204595"/>
              <a:gd name="connsiteX4" fmla="*/ 3870058 w 3870058"/>
              <a:gd name="connsiteY4" fmla="*/ 1588 h 1204595"/>
              <a:gd name="connsiteX5" fmla="*/ 2678164 w 3870058"/>
              <a:gd name="connsiteY5" fmla="*/ 379413 h 1204595"/>
              <a:gd name="connsiteX0" fmla="*/ 2683611 w 3875505"/>
              <a:gd name="connsiteY0" fmla="*/ 377825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683611 w 3875505"/>
              <a:gd name="connsiteY5" fmla="*/ 377825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0352 w 3875505"/>
              <a:gd name="connsiteY0" fmla="*/ 795020 h 1203007"/>
              <a:gd name="connsiteX1" fmla="*/ 0 w 3875505"/>
              <a:gd name="connsiteY1" fmla="*/ 572769 h 1203007"/>
              <a:gd name="connsiteX2" fmla="*/ 5447 w 3875505"/>
              <a:gd name="connsiteY2" fmla="*/ 1203007 h 1203007"/>
              <a:gd name="connsiteX3" fmla="*/ 3870057 w 3875505"/>
              <a:gd name="connsiteY3" fmla="*/ 1203007 h 1203007"/>
              <a:gd name="connsiteX4" fmla="*/ 3875505 w 3875505"/>
              <a:gd name="connsiteY4" fmla="*/ 0 h 1203007"/>
              <a:gd name="connsiteX5" fmla="*/ 2400352 w 3875505"/>
              <a:gd name="connsiteY5" fmla="*/ 795020 h 1203007"/>
              <a:gd name="connsiteX0" fmla="*/ 2403407 w 3873112"/>
              <a:gd name="connsiteY0" fmla="*/ 795972 h 1203959"/>
              <a:gd name="connsiteX1" fmla="*/ 3055 w 3873112"/>
              <a:gd name="connsiteY1" fmla="*/ 573721 h 1203959"/>
              <a:gd name="connsiteX2" fmla="*/ 8502 w 3873112"/>
              <a:gd name="connsiteY2" fmla="*/ 1203959 h 1203959"/>
              <a:gd name="connsiteX3" fmla="*/ 3873112 w 3873112"/>
              <a:gd name="connsiteY3" fmla="*/ 1203959 h 1203959"/>
              <a:gd name="connsiteX4" fmla="*/ 32742 w 3873112"/>
              <a:gd name="connsiteY4" fmla="*/ 0 h 1203959"/>
              <a:gd name="connsiteX5" fmla="*/ 2403407 w 3873112"/>
              <a:gd name="connsiteY5" fmla="*/ 795972 h 1203959"/>
              <a:gd name="connsiteX0" fmla="*/ 2403407 w 3966225"/>
              <a:gd name="connsiteY0" fmla="*/ 795972 h 1203959"/>
              <a:gd name="connsiteX1" fmla="*/ 3055 w 3966225"/>
              <a:gd name="connsiteY1" fmla="*/ 573721 h 1203959"/>
              <a:gd name="connsiteX2" fmla="*/ 8502 w 3966225"/>
              <a:gd name="connsiteY2" fmla="*/ 1203959 h 1203959"/>
              <a:gd name="connsiteX3" fmla="*/ 3873112 w 3966225"/>
              <a:gd name="connsiteY3" fmla="*/ 1203959 h 1203959"/>
              <a:gd name="connsiteX4" fmla="*/ 2541514 w 3966225"/>
              <a:gd name="connsiteY4" fmla="*/ 763269 h 1203959"/>
              <a:gd name="connsiteX5" fmla="*/ 32742 w 3966225"/>
              <a:gd name="connsiteY5" fmla="*/ 0 h 1203959"/>
              <a:gd name="connsiteX6" fmla="*/ 2403407 w 3966225"/>
              <a:gd name="connsiteY6" fmla="*/ 795972 h 1203959"/>
              <a:gd name="connsiteX0" fmla="*/ 2403407 w 4286784"/>
              <a:gd name="connsiteY0" fmla="*/ 797560 h 1205547"/>
              <a:gd name="connsiteX1" fmla="*/ 3055 w 4286784"/>
              <a:gd name="connsiteY1" fmla="*/ 575309 h 1205547"/>
              <a:gd name="connsiteX2" fmla="*/ 8502 w 4286784"/>
              <a:gd name="connsiteY2" fmla="*/ 1205547 h 1205547"/>
              <a:gd name="connsiteX3" fmla="*/ 3873112 w 4286784"/>
              <a:gd name="connsiteY3" fmla="*/ 1205547 h 1205547"/>
              <a:gd name="connsiteX4" fmla="*/ 3892452 w 4286784"/>
              <a:gd name="connsiteY4" fmla="*/ 0 h 1205547"/>
              <a:gd name="connsiteX5" fmla="*/ 32742 w 4286784"/>
              <a:gd name="connsiteY5" fmla="*/ 1588 h 1205547"/>
              <a:gd name="connsiteX6" fmla="*/ 2403407 w 4286784"/>
              <a:gd name="connsiteY6" fmla="*/ 797560 h 1205547"/>
              <a:gd name="connsiteX0" fmla="*/ 2403407 w 3972414"/>
              <a:gd name="connsiteY0" fmla="*/ 795972 h 1203959"/>
              <a:gd name="connsiteX1" fmla="*/ 3055 w 3972414"/>
              <a:gd name="connsiteY1" fmla="*/ 573721 h 1203959"/>
              <a:gd name="connsiteX2" fmla="*/ 8502 w 3972414"/>
              <a:gd name="connsiteY2" fmla="*/ 1203959 h 1203959"/>
              <a:gd name="connsiteX3" fmla="*/ 3873112 w 3972414"/>
              <a:gd name="connsiteY3" fmla="*/ 1203959 h 1203959"/>
              <a:gd name="connsiteX4" fmla="*/ 2634118 w 3972414"/>
              <a:gd name="connsiteY4" fmla="*/ 106997 h 1203959"/>
              <a:gd name="connsiteX5" fmla="*/ 32742 w 3972414"/>
              <a:gd name="connsiteY5" fmla="*/ 0 h 1203959"/>
              <a:gd name="connsiteX6" fmla="*/ 2403407 w 3972414"/>
              <a:gd name="connsiteY6" fmla="*/ 795972 h 1203959"/>
              <a:gd name="connsiteX0" fmla="*/ 2403407 w 3942852"/>
              <a:gd name="connsiteY0" fmla="*/ 795972 h 1203959"/>
              <a:gd name="connsiteX1" fmla="*/ 3055 w 3942852"/>
              <a:gd name="connsiteY1" fmla="*/ 573721 h 1203959"/>
              <a:gd name="connsiteX2" fmla="*/ 8502 w 3942852"/>
              <a:gd name="connsiteY2" fmla="*/ 1203959 h 1203959"/>
              <a:gd name="connsiteX3" fmla="*/ 3873112 w 3942852"/>
              <a:gd name="connsiteY3" fmla="*/ 1203959 h 1203959"/>
              <a:gd name="connsiteX4" fmla="*/ 2634118 w 3942852"/>
              <a:gd name="connsiteY4" fmla="*/ 106997 h 1203959"/>
              <a:gd name="connsiteX5" fmla="*/ 32742 w 3942852"/>
              <a:gd name="connsiteY5" fmla="*/ 0 h 1203959"/>
              <a:gd name="connsiteX6" fmla="*/ 2403407 w 3942852"/>
              <a:gd name="connsiteY6" fmla="*/ 795972 h 1203959"/>
              <a:gd name="connsiteX0" fmla="*/ 2403407 w 4069933"/>
              <a:gd name="connsiteY0" fmla="*/ 797560 h 1205547"/>
              <a:gd name="connsiteX1" fmla="*/ 3055 w 4069933"/>
              <a:gd name="connsiteY1" fmla="*/ 575309 h 1205547"/>
              <a:gd name="connsiteX2" fmla="*/ 8502 w 4069933"/>
              <a:gd name="connsiteY2" fmla="*/ 1205547 h 1205547"/>
              <a:gd name="connsiteX3" fmla="*/ 3873112 w 4069933"/>
              <a:gd name="connsiteY3" fmla="*/ 1205547 h 1205547"/>
              <a:gd name="connsiteX4" fmla="*/ 3881558 w 4069933"/>
              <a:gd name="connsiteY4" fmla="*/ 0 h 1205547"/>
              <a:gd name="connsiteX5" fmla="*/ 32742 w 4069933"/>
              <a:gd name="connsiteY5" fmla="*/ 1588 h 1205547"/>
              <a:gd name="connsiteX6" fmla="*/ 2403407 w 4069933"/>
              <a:gd name="connsiteY6" fmla="*/ 797560 h 1205547"/>
              <a:gd name="connsiteX0" fmla="*/ 2403407 w 4064823"/>
              <a:gd name="connsiteY0" fmla="*/ 797560 h 1205547"/>
              <a:gd name="connsiteX1" fmla="*/ 3055 w 4064823"/>
              <a:gd name="connsiteY1" fmla="*/ 575309 h 1205547"/>
              <a:gd name="connsiteX2" fmla="*/ 8502 w 4064823"/>
              <a:gd name="connsiteY2" fmla="*/ 1205547 h 1205547"/>
              <a:gd name="connsiteX3" fmla="*/ 3873112 w 4064823"/>
              <a:gd name="connsiteY3" fmla="*/ 1205547 h 1205547"/>
              <a:gd name="connsiteX4" fmla="*/ 3881558 w 4064823"/>
              <a:gd name="connsiteY4" fmla="*/ 0 h 1205547"/>
              <a:gd name="connsiteX5" fmla="*/ 32742 w 4064823"/>
              <a:gd name="connsiteY5" fmla="*/ 1588 h 1205547"/>
              <a:gd name="connsiteX6" fmla="*/ 2403407 w 4064823"/>
              <a:gd name="connsiteY6" fmla="*/ 797560 h 1205547"/>
              <a:gd name="connsiteX0" fmla="*/ 2403407 w 3886068"/>
              <a:gd name="connsiteY0" fmla="*/ 797560 h 1205547"/>
              <a:gd name="connsiteX1" fmla="*/ 3055 w 3886068"/>
              <a:gd name="connsiteY1" fmla="*/ 575309 h 1205547"/>
              <a:gd name="connsiteX2" fmla="*/ 8502 w 3886068"/>
              <a:gd name="connsiteY2" fmla="*/ 1205547 h 1205547"/>
              <a:gd name="connsiteX3" fmla="*/ 3873112 w 3886068"/>
              <a:gd name="connsiteY3" fmla="*/ 1205547 h 1205547"/>
              <a:gd name="connsiteX4" fmla="*/ 3881558 w 3886068"/>
              <a:gd name="connsiteY4" fmla="*/ 0 h 1205547"/>
              <a:gd name="connsiteX5" fmla="*/ 32742 w 3886068"/>
              <a:gd name="connsiteY5" fmla="*/ 1588 h 1205547"/>
              <a:gd name="connsiteX6" fmla="*/ 2403407 w 3886068"/>
              <a:gd name="connsiteY6" fmla="*/ 797560 h 1205547"/>
              <a:gd name="connsiteX0" fmla="*/ 2410977 w 3893638"/>
              <a:gd name="connsiteY0" fmla="*/ 797560 h 1205547"/>
              <a:gd name="connsiteX1" fmla="*/ 16072 w 3893638"/>
              <a:gd name="connsiteY1" fmla="*/ 1205547 h 1205547"/>
              <a:gd name="connsiteX2" fmla="*/ 3880682 w 3893638"/>
              <a:gd name="connsiteY2" fmla="*/ 1205547 h 1205547"/>
              <a:gd name="connsiteX3" fmla="*/ 3889128 w 3893638"/>
              <a:gd name="connsiteY3" fmla="*/ 0 h 1205547"/>
              <a:gd name="connsiteX4" fmla="*/ 40312 w 3893638"/>
              <a:gd name="connsiteY4" fmla="*/ 1588 h 1205547"/>
              <a:gd name="connsiteX5" fmla="*/ 2410977 w 3893638"/>
              <a:gd name="connsiteY5" fmla="*/ 797560 h 1205547"/>
              <a:gd name="connsiteX0" fmla="*/ 1729833 w 3898856"/>
              <a:gd name="connsiteY0" fmla="*/ 327978 h 1205547"/>
              <a:gd name="connsiteX1" fmla="*/ 21290 w 3898856"/>
              <a:gd name="connsiteY1" fmla="*/ 1205547 h 1205547"/>
              <a:gd name="connsiteX2" fmla="*/ 3885900 w 3898856"/>
              <a:gd name="connsiteY2" fmla="*/ 1205547 h 1205547"/>
              <a:gd name="connsiteX3" fmla="*/ 3894346 w 3898856"/>
              <a:gd name="connsiteY3" fmla="*/ 0 h 1205547"/>
              <a:gd name="connsiteX4" fmla="*/ 45530 w 3898856"/>
              <a:gd name="connsiteY4" fmla="*/ 1588 h 1205547"/>
              <a:gd name="connsiteX5" fmla="*/ 1729833 w 3898856"/>
              <a:gd name="connsiteY5" fmla="*/ 327978 h 1205547"/>
              <a:gd name="connsiteX0" fmla="*/ 1729157 w 3898180"/>
              <a:gd name="connsiteY0" fmla="*/ 327978 h 1205547"/>
              <a:gd name="connsiteX1" fmla="*/ 20614 w 3898180"/>
              <a:gd name="connsiteY1" fmla="*/ 1205547 h 1205547"/>
              <a:gd name="connsiteX2" fmla="*/ 3885224 w 3898180"/>
              <a:gd name="connsiteY2" fmla="*/ 1205547 h 1205547"/>
              <a:gd name="connsiteX3" fmla="*/ 3893670 w 3898180"/>
              <a:gd name="connsiteY3" fmla="*/ 0 h 1205547"/>
              <a:gd name="connsiteX4" fmla="*/ 44854 w 3898180"/>
              <a:gd name="connsiteY4" fmla="*/ 1588 h 1205547"/>
              <a:gd name="connsiteX5" fmla="*/ 1729157 w 3898180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2385 w 3911408"/>
              <a:gd name="connsiteY0" fmla="*/ 327978 h 1205547"/>
              <a:gd name="connsiteX1" fmla="*/ 33842 w 3911408"/>
              <a:gd name="connsiteY1" fmla="*/ 1205547 h 1205547"/>
              <a:gd name="connsiteX2" fmla="*/ 3898452 w 3911408"/>
              <a:gd name="connsiteY2" fmla="*/ 1205547 h 1205547"/>
              <a:gd name="connsiteX3" fmla="*/ 3906898 w 3911408"/>
              <a:gd name="connsiteY3" fmla="*/ 0 h 1205547"/>
              <a:gd name="connsiteX4" fmla="*/ 58082 w 3911408"/>
              <a:gd name="connsiteY4" fmla="*/ 1588 h 1205547"/>
              <a:gd name="connsiteX5" fmla="*/ 1742385 w 3911408"/>
              <a:gd name="connsiteY5" fmla="*/ 327978 h 1205547"/>
              <a:gd name="connsiteX0" fmla="*/ 1744158 w 3913181"/>
              <a:gd name="connsiteY0" fmla="*/ 327978 h 1205547"/>
              <a:gd name="connsiteX1" fmla="*/ 35615 w 3913181"/>
              <a:gd name="connsiteY1" fmla="*/ 1205547 h 1205547"/>
              <a:gd name="connsiteX2" fmla="*/ 3900225 w 3913181"/>
              <a:gd name="connsiteY2" fmla="*/ 1205547 h 1205547"/>
              <a:gd name="connsiteX3" fmla="*/ 3908671 w 3913181"/>
              <a:gd name="connsiteY3" fmla="*/ 0 h 1205547"/>
              <a:gd name="connsiteX4" fmla="*/ 59855 w 3913181"/>
              <a:gd name="connsiteY4" fmla="*/ 1588 h 1205547"/>
              <a:gd name="connsiteX5" fmla="*/ 1744158 w 3913181"/>
              <a:gd name="connsiteY5" fmla="*/ 327978 h 1205547"/>
              <a:gd name="connsiteX0" fmla="*/ 1724898 w 3893921"/>
              <a:gd name="connsiteY0" fmla="*/ 327978 h 1205547"/>
              <a:gd name="connsiteX1" fmla="*/ 16355 w 3893921"/>
              <a:gd name="connsiteY1" fmla="*/ 1205547 h 1205547"/>
              <a:gd name="connsiteX2" fmla="*/ 3880965 w 3893921"/>
              <a:gd name="connsiteY2" fmla="*/ 1205547 h 1205547"/>
              <a:gd name="connsiteX3" fmla="*/ 3889411 w 3893921"/>
              <a:gd name="connsiteY3" fmla="*/ 0 h 1205547"/>
              <a:gd name="connsiteX4" fmla="*/ 40595 w 3893921"/>
              <a:gd name="connsiteY4" fmla="*/ 1588 h 1205547"/>
              <a:gd name="connsiteX5" fmla="*/ 1724898 w 3893921"/>
              <a:gd name="connsiteY5" fmla="*/ 327978 h 1205547"/>
              <a:gd name="connsiteX0" fmla="*/ 1724898 w 3893921"/>
              <a:gd name="connsiteY0" fmla="*/ 334010 h 1211579"/>
              <a:gd name="connsiteX1" fmla="*/ 16355 w 3893921"/>
              <a:gd name="connsiteY1" fmla="*/ 1211579 h 1211579"/>
              <a:gd name="connsiteX2" fmla="*/ 3880965 w 3893921"/>
              <a:gd name="connsiteY2" fmla="*/ 1211579 h 1211579"/>
              <a:gd name="connsiteX3" fmla="*/ 3889411 w 3893921"/>
              <a:gd name="connsiteY3" fmla="*/ 6032 h 1211579"/>
              <a:gd name="connsiteX4" fmla="*/ 29700 w 3893921"/>
              <a:gd name="connsiteY4" fmla="*/ 0 h 1211579"/>
              <a:gd name="connsiteX5" fmla="*/ 1724898 w 3893921"/>
              <a:gd name="connsiteY5" fmla="*/ 334010 h 1211579"/>
              <a:gd name="connsiteX0" fmla="*/ 1724898 w 3893921"/>
              <a:gd name="connsiteY0" fmla="*/ 329247 h 1206816"/>
              <a:gd name="connsiteX1" fmla="*/ 16355 w 3893921"/>
              <a:gd name="connsiteY1" fmla="*/ 1206816 h 1206816"/>
              <a:gd name="connsiteX2" fmla="*/ 3880965 w 3893921"/>
              <a:gd name="connsiteY2" fmla="*/ 1206816 h 1206816"/>
              <a:gd name="connsiteX3" fmla="*/ 3889411 w 3893921"/>
              <a:gd name="connsiteY3" fmla="*/ 1269 h 1206816"/>
              <a:gd name="connsiteX4" fmla="*/ 13357 w 3893921"/>
              <a:gd name="connsiteY4" fmla="*/ 0 h 1206816"/>
              <a:gd name="connsiteX5" fmla="*/ 1724898 w 3893921"/>
              <a:gd name="connsiteY5" fmla="*/ 329247 h 1206816"/>
              <a:gd name="connsiteX0" fmla="*/ 1724898 w 3896084"/>
              <a:gd name="connsiteY0" fmla="*/ 329247 h 1207768"/>
              <a:gd name="connsiteX1" fmla="*/ 16355 w 3896084"/>
              <a:gd name="connsiteY1" fmla="*/ 1206816 h 1207768"/>
              <a:gd name="connsiteX2" fmla="*/ 3886413 w 3896084"/>
              <a:gd name="connsiteY2" fmla="*/ 1207768 h 1207768"/>
              <a:gd name="connsiteX3" fmla="*/ 3889411 w 3896084"/>
              <a:gd name="connsiteY3" fmla="*/ 1269 h 1207768"/>
              <a:gd name="connsiteX4" fmla="*/ 13357 w 3896084"/>
              <a:gd name="connsiteY4" fmla="*/ 0 h 1207768"/>
              <a:gd name="connsiteX5" fmla="*/ 1724898 w 3896084"/>
              <a:gd name="connsiteY5" fmla="*/ 329247 h 1207768"/>
              <a:gd name="connsiteX0" fmla="*/ 1724898 w 3892620"/>
              <a:gd name="connsiteY0" fmla="*/ 329247 h 1206816"/>
              <a:gd name="connsiteX1" fmla="*/ 16355 w 3892620"/>
              <a:gd name="connsiteY1" fmla="*/ 1206816 h 1206816"/>
              <a:gd name="connsiteX2" fmla="*/ 3875517 w 3892620"/>
              <a:gd name="connsiteY2" fmla="*/ 1206816 h 1206816"/>
              <a:gd name="connsiteX3" fmla="*/ 3889411 w 3892620"/>
              <a:gd name="connsiteY3" fmla="*/ 1269 h 1206816"/>
              <a:gd name="connsiteX4" fmla="*/ 13357 w 3892620"/>
              <a:gd name="connsiteY4" fmla="*/ 0 h 1206816"/>
              <a:gd name="connsiteX5" fmla="*/ 1724898 w 3892620"/>
              <a:gd name="connsiteY5" fmla="*/ 329247 h 1206816"/>
              <a:gd name="connsiteX0" fmla="*/ 1724898 w 3899236"/>
              <a:gd name="connsiteY0" fmla="*/ 329247 h 1208721"/>
              <a:gd name="connsiteX1" fmla="*/ 16355 w 3899236"/>
              <a:gd name="connsiteY1" fmla="*/ 1206816 h 1208721"/>
              <a:gd name="connsiteX2" fmla="*/ 3891859 w 3899236"/>
              <a:gd name="connsiteY2" fmla="*/ 1208721 h 1208721"/>
              <a:gd name="connsiteX3" fmla="*/ 3889411 w 3899236"/>
              <a:gd name="connsiteY3" fmla="*/ 1269 h 1208721"/>
              <a:gd name="connsiteX4" fmla="*/ 13357 w 3899236"/>
              <a:gd name="connsiteY4" fmla="*/ 0 h 1208721"/>
              <a:gd name="connsiteX5" fmla="*/ 1724898 w 3899236"/>
              <a:gd name="connsiteY5" fmla="*/ 329247 h 1208721"/>
              <a:gd name="connsiteX0" fmla="*/ 1724898 w 3896083"/>
              <a:gd name="connsiteY0" fmla="*/ 329247 h 1208721"/>
              <a:gd name="connsiteX1" fmla="*/ 16355 w 3896083"/>
              <a:gd name="connsiteY1" fmla="*/ 1206816 h 1208721"/>
              <a:gd name="connsiteX2" fmla="*/ 3886411 w 3896083"/>
              <a:gd name="connsiteY2" fmla="*/ 1208721 h 1208721"/>
              <a:gd name="connsiteX3" fmla="*/ 3889411 w 3896083"/>
              <a:gd name="connsiteY3" fmla="*/ 1269 h 1208721"/>
              <a:gd name="connsiteX4" fmla="*/ 13357 w 3896083"/>
              <a:gd name="connsiteY4" fmla="*/ 0 h 1208721"/>
              <a:gd name="connsiteX5" fmla="*/ 1724898 w 3896083"/>
              <a:gd name="connsiteY5" fmla="*/ 329247 h 1208721"/>
              <a:gd name="connsiteX0" fmla="*/ 1367843 w 3898552"/>
              <a:gd name="connsiteY0" fmla="*/ 394969 h 1208721"/>
              <a:gd name="connsiteX1" fmla="*/ 18824 w 3898552"/>
              <a:gd name="connsiteY1" fmla="*/ 1206816 h 1208721"/>
              <a:gd name="connsiteX2" fmla="*/ 3888880 w 3898552"/>
              <a:gd name="connsiteY2" fmla="*/ 1208721 h 1208721"/>
              <a:gd name="connsiteX3" fmla="*/ 3891880 w 3898552"/>
              <a:gd name="connsiteY3" fmla="*/ 1269 h 1208721"/>
              <a:gd name="connsiteX4" fmla="*/ 15826 w 3898552"/>
              <a:gd name="connsiteY4" fmla="*/ 0 h 1208721"/>
              <a:gd name="connsiteX5" fmla="*/ 1367843 w 3898552"/>
              <a:gd name="connsiteY5" fmla="*/ 394969 h 1208721"/>
              <a:gd name="connsiteX0" fmla="*/ 1352846 w 3883555"/>
              <a:gd name="connsiteY0" fmla="*/ 394969 h 1208721"/>
              <a:gd name="connsiteX1" fmla="*/ 20168 w 3883555"/>
              <a:gd name="connsiteY1" fmla="*/ 1206816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7 w 3883555"/>
              <a:gd name="connsiteY1" fmla="*/ 1207769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8721"/>
              <a:gd name="connsiteX1" fmla="*/ 308876 w 3883555"/>
              <a:gd name="connsiteY1" fmla="*/ 1204912 h 1208721"/>
              <a:gd name="connsiteX2" fmla="*/ 3873883 w 3883555"/>
              <a:gd name="connsiteY2" fmla="*/ 1208721 h 1208721"/>
              <a:gd name="connsiteX3" fmla="*/ 3876883 w 3883555"/>
              <a:gd name="connsiteY3" fmla="*/ 1269 h 1208721"/>
              <a:gd name="connsiteX4" fmla="*/ 829 w 3883555"/>
              <a:gd name="connsiteY4" fmla="*/ 0 h 1208721"/>
              <a:gd name="connsiteX5" fmla="*/ 1352846 w 3883555"/>
              <a:gd name="connsiteY5" fmla="*/ 394969 h 1208721"/>
              <a:gd name="connsiteX0" fmla="*/ 1352846 w 3883555"/>
              <a:gd name="connsiteY0" fmla="*/ 394969 h 1204912"/>
              <a:gd name="connsiteX1" fmla="*/ 308876 w 3883555"/>
              <a:gd name="connsiteY1" fmla="*/ 1204912 h 1204912"/>
              <a:gd name="connsiteX2" fmla="*/ 3873883 w 3883555"/>
              <a:gd name="connsiteY2" fmla="*/ 1204618 h 1204912"/>
              <a:gd name="connsiteX3" fmla="*/ 3876883 w 3883555"/>
              <a:gd name="connsiteY3" fmla="*/ 1269 h 1204912"/>
              <a:gd name="connsiteX4" fmla="*/ 829 w 3883555"/>
              <a:gd name="connsiteY4" fmla="*/ 0 h 1204912"/>
              <a:gd name="connsiteX5" fmla="*/ 1352846 w 3883555"/>
              <a:gd name="connsiteY5" fmla="*/ 394969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4534 w 3885741"/>
              <a:gd name="connsiteY0" fmla="*/ 459593 h 1204912"/>
              <a:gd name="connsiteX1" fmla="*/ 311062 w 3885741"/>
              <a:gd name="connsiteY1" fmla="*/ 1204912 h 1204912"/>
              <a:gd name="connsiteX2" fmla="*/ 3876069 w 3885741"/>
              <a:gd name="connsiteY2" fmla="*/ 1204618 h 1204912"/>
              <a:gd name="connsiteX3" fmla="*/ 3879069 w 3885741"/>
              <a:gd name="connsiteY3" fmla="*/ 1269 h 1204912"/>
              <a:gd name="connsiteX4" fmla="*/ 3015 w 3885741"/>
              <a:gd name="connsiteY4" fmla="*/ 0 h 1204912"/>
              <a:gd name="connsiteX5" fmla="*/ 674534 w 3885741"/>
              <a:gd name="connsiteY5" fmla="*/ 459593 h 1204912"/>
              <a:gd name="connsiteX0" fmla="*/ 676879 w 3888086"/>
              <a:gd name="connsiteY0" fmla="*/ 459593 h 1204618"/>
              <a:gd name="connsiteX1" fmla="*/ 25955 w 3888086"/>
              <a:gd name="connsiteY1" fmla="*/ 1203886 h 1204618"/>
              <a:gd name="connsiteX2" fmla="*/ 3878414 w 3888086"/>
              <a:gd name="connsiteY2" fmla="*/ 1204618 h 1204618"/>
              <a:gd name="connsiteX3" fmla="*/ 3881414 w 3888086"/>
              <a:gd name="connsiteY3" fmla="*/ 1269 h 1204618"/>
              <a:gd name="connsiteX4" fmla="*/ 5360 w 3888086"/>
              <a:gd name="connsiteY4" fmla="*/ 0 h 1204618"/>
              <a:gd name="connsiteX5" fmla="*/ 676879 w 3888086"/>
              <a:gd name="connsiteY5" fmla="*/ 459593 h 1204618"/>
              <a:gd name="connsiteX0" fmla="*/ 567223 w 3889891"/>
              <a:gd name="connsiteY0" fmla="*/ 624742 h 1204618"/>
              <a:gd name="connsiteX1" fmla="*/ 27760 w 3889891"/>
              <a:gd name="connsiteY1" fmla="*/ 1203886 h 1204618"/>
              <a:gd name="connsiteX2" fmla="*/ 3880219 w 3889891"/>
              <a:gd name="connsiteY2" fmla="*/ 1204618 h 1204618"/>
              <a:gd name="connsiteX3" fmla="*/ 3883219 w 3889891"/>
              <a:gd name="connsiteY3" fmla="*/ 1269 h 1204618"/>
              <a:gd name="connsiteX4" fmla="*/ 7165 w 3889891"/>
              <a:gd name="connsiteY4" fmla="*/ 0 h 1204618"/>
              <a:gd name="connsiteX5" fmla="*/ 567223 w 3889891"/>
              <a:gd name="connsiteY5" fmla="*/ 624742 h 1204618"/>
              <a:gd name="connsiteX0" fmla="*/ 565143 w 3887811"/>
              <a:gd name="connsiteY0" fmla="*/ 624742 h 1204618"/>
              <a:gd name="connsiteX1" fmla="*/ 25680 w 3887811"/>
              <a:gd name="connsiteY1" fmla="*/ 1203886 h 1204618"/>
              <a:gd name="connsiteX2" fmla="*/ 3878139 w 3887811"/>
              <a:gd name="connsiteY2" fmla="*/ 1204618 h 1204618"/>
              <a:gd name="connsiteX3" fmla="*/ 3881139 w 3887811"/>
              <a:gd name="connsiteY3" fmla="*/ 1269 h 1204618"/>
              <a:gd name="connsiteX4" fmla="*/ 5085 w 3887811"/>
              <a:gd name="connsiteY4" fmla="*/ 0 h 1204618"/>
              <a:gd name="connsiteX5" fmla="*/ 565143 w 3887811"/>
              <a:gd name="connsiteY5" fmla="*/ 624742 h 1204618"/>
              <a:gd name="connsiteX0" fmla="*/ 767604 w 3884949"/>
              <a:gd name="connsiteY0" fmla="*/ 611407 h 1204618"/>
              <a:gd name="connsiteX1" fmla="*/ 22818 w 3884949"/>
              <a:gd name="connsiteY1" fmla="*/ 1203886 h 1204618"/>
              <a:gd name="connsiteX2" fmla="*/ 3875277 w 3884949"/>
              <a:gd name="connsiteY2" fmla="*/ 1204618 h 1204618"/>
              <a:gd name="connsiteX3" fmla="*/ 3878277 w 3884949"/>
              <a:gd name="connsiteY3" fmla="*/ 1269 h 1204618"/>
              <a:gd name="connsiteX4" fmla="*/ 2223 w 3884949"/>
              <a:gd name="connsiteY4" fmla="*/ 0 h 1204618"/>
              <a:gd name="connsiteX5" fmla="*/ 767604 w 3884949"/>
              <a:gd name="connsiteY5" fmla="*/ 611407 h 1204618"/>
              <a:gd name="connsiteX0" fmla="*/ 767604 w 3882660"/>
              <a:gd name="connsiteY0" fmla="*/ 611407 h 1206670"/>
              <a:gd name="connsiteX1" fmla="*/ 22818 w 3882660"/>
              <a:gd name="connsiteY1" fmla="*/ 1203886 h 1206670"/>
              <a:gd name="connsiteX2" fmla="*/ 3869411 w 3882660"/>
              <a:gd name="connsiteY2" fmla="*/ 1206670 h 1206670"/>
              <a:gd name="connsiteX3" fmla="*/ 3878277 w 3882660"/>
              <a:gd name="connsiteY3" fmla="*/ 1269 h 1206670"/>
              <a:gd name="connsiteX4" fmla="*/ 2223 w 3882660"/>
              <a:gd name="connsiteY4" fmla="*/ 0 h 1206670"/>
              <a:gd name="connsiteX5" fmla="*/ 767604 w 3882660"/>
              <a:gd name="connsiteY5" fmla="*/ 611407 h 1206670"/>
              <a:gd name="connsiteX0" fmla="*/ 890221 w 3882083"/>
              <a:gd name="connsiteY0" fmla="*/ 170326 h 1206670"/>
              <a:gd name="connsiteX1" fmla="*/ 22241 w 3882083"/>
              <a:gd name="connsiteY1" fmla="*/ 1203886 h 1206670"/>
              <a:gd name="connsiteX2" fmla="*/ 3868834 w 3882083"/>
              <a:gd name="connsiteY2" fmla="*/ 1206670 h 1206670"/>
              <a:gd name="connsiteX3" fmla="*/ 3877700 w 3882083"/>
              <a:gd name="connsiteY3" fmla="*/ 1269 h 1206670"/>
              <a:gd name="connsiteX4" fmla="*/ 1646 w 3882083"/>
              <a:gd name="connsiteY4" fmla="*/ 0 h 1206670"/>
              <a:gd name="connsiteX5" fmla="*/ 890221 w 3882083"/>
              <a:gd name="connsiteY5" fmla="*/ 170326 h 1206670"/>
              <a:gd name="connsiteX0" fmla="*/ 1188765 w 3881443"/>
              <a:gd name="connsiteY0" fmla="*/ 226743 h 1206670"/>
              <a:gd name="connsiteX1" fmla="*/ 21601 w 3881443"/>
              <a:gd name="connsiteY1" fmla="*/ 1203886 h 1206670"/>
              <a:gd name="connsiteX2" fmla="*/ 3868194 w 3881443"/>
              <a:gd name="connsiteY2" fmla="*/ 1206670 h 1206670"/>
              <a:gd name="connsiteX3" fmla="*/ 3877060 w 3881443"/>
              <a:gd name="connsiteY3" fmla="*/ 1269 h 1206670"/>
              <a:gd name="connsiteX4" fmla="*/ 1006 w 3881443"/>
              <a:gd name="connsiteY4" fmla="*/ 0 h 1206670"/>
              <a:gd name="connsiteX5" fmla="*/ 1188765 w 3881443"/>
              <a:gd name="connsiteY5" fmla="*/ 226743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3 w 3881190"/>
              <a:gd name="connsiteY4" fmla="*/ 0 h 1206670"/>
              <a:gd name="connsiteX5" fmla="*/ 1446632 w 3881190"/>
              <a:gd name="connsiteY5" fmla="*/ 162119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3 w 3881190"/>
              <a:gd name="connsiteY4" fmla="*/ 0 h 1206670"/>
              <a:gd name="connsiteX5" fmla="*/ 1446632 w 3881190"/>
              <a:gd name="connsiteY5" fmla="*/ 162119 h 1206670"/>
              <a:gd name="connsiteX0" fmla="*/ 1446632 w 3881190"/>
              <a:gd name="connsiteY0" fmla="*/ 162119 h 1206670"/>
              <a:gd name="connsiteX1" fmla="*/ 21348 w 3881190"/>
              <a:gd name="connsiteY1" fmla="*/ 1203886 h 1206670"/>
              <a:gd name="connsiteX2" fmla="*/ 3867941 w 3881190"/>
              <a:gd name="connsiteY2" fmla="*/ 1206670 h 1206670"/>
              <a:gd name="connsiteX3" fmla="*/ 3876807 w 3881190"/>
              <a:gd name="connsiteY3" fmla="*/ 1269 h 1206670"/>
              <a:gd name="connsiteX4" fmla="*/ 752 w 3881190"/>
              <a:gd name="connsiteY4" fmla="*/ 0 h 1206670"/>
              <a:gd name="connsiteX5" fmla="*/ 1446632 w 3881190"/>
              <a:gd name="connsiteY5" fmla="*/ 162119 h 1206670"/>
              <a:gd name="connsiteX0" fmla="*/ 1445880 w 3880438"/>
              <a:gd name="connsiteY0" fmla="*/ 162119 h 1206670"/>
              <a:gd name="connsiteX1" fmla="*/ 20596 w 3880438"/>
              <a:gd name="connsiteY1" fmla="*/ 1203886 h 1206670"/>
              <a:gd name="connsiteX2" fmla="*/ 3867189 w 3880438"/>
              <a:gd name="connsiteY2" fmla="*/ 1206670 h 1206670"/>
              <a:gd name="connsiteX3" fmla="*/ 3876055 w 3880438"/>
              <a:gd name="connsiteY3" fmla="*/ 1269 h 1206670"/>
              <a:gd name="connsiteX4" fmla="*/ 0 w 3880438"/>
              <a:gd name="connsiteY4" fmla="*/ 0 h 1206670"/>
              <a:gd name="connsiteX5" fmla="*/ 1445880 w 3880438"/>
              <a:gd name="connsiteY5" fmla="*/ 162119 h 1206670"/>
              <a:gd name="connsiteX0" fmla="*/ 1293354 w 3880438"/>
              <a:gd name="connsiteY0" fmla="*/ 218536 h 1206670"/>
              <a:gd name="connsiteX1" fmla="*/ 20596 w 3880438"/>
              <a:gd name="connsiteY1" fmla="*/ 1203886 h 1206670"/>
              <a:gd name="connsiteX2" fmla="*/ 3867189 w 3880438"/>
              <a:gd name="connsiteY2" fmla="*/ 1206670 h 1206670"/>
              <a:gd name="connsiteX3" fmla="*/ 3876055 w 3880438"/>
              <a:gd name="connsiteY3" fmla="*/ 1269 h 1206670"/>
              <a:gd name="connsiteX4" fmla="*/ 0 w 3880438"/>
              <a:gd name="connsiteY4" fmla="*/ 0 h 1206670"/>
              <a:gd name="connsiteX5" fmla="*/ 1293354 w 3880438"/>
              <a:gd name="connsiteY5" fmla="*/ 218536 h 1206670"/>
              <a:gd name="connsiteX0" fmla="*/ 1296388 w 3883472"/>
              <a:gd name="connsiteY0" fmla="*/ 218536 h 1206670"/>
              <a:gd name="connsiteX1" fmla="*/ 23630 w 3883472"/>
              <a:gd name="connsiteY1" fmla="*/ 1203886 h 1206670"/>
              <a:gd name="connsiteX2" fmla="*/ 3870223 w 3883472"/>
              <a:gd name="connsiteY2" fmla="*/ 1206670 h 1206670"/>
              <a:gd name="connsiteX3" fmla="*/ 3879089 w 3883472"/>
              <a:gd name="connsiteY3" fmla="*/ 1269 h 1206670"/>
              <a:gd name="connsiteX4" fmla="*/ 3034 w 3883472"/>
              <a:gd name="connsiteY4" fmla="*/ 0 h 1206670"/>
              <a:gd name="connsiteX5" fmla="*/ 1296388 w 3883472"/>
              <a:gd name="connsiteY5" fmla="*/ 218536 h 1206670"/>
              <a:gd name="connsiteX0" fmla="*/ 1296388 w 3883472"/>
              <a:gd name="connsiteY0" fmla="*/ 218536 h 1206670"/>
              <a:gd name="connsiteX1" fmla="*/ 23630 w 3883472"/>
              <a:gd name="connsiteY1" fmla="*/ 1203886 h 1206670"/>
              <a:gd name="connsiteX2" fmla="*/ 3870223 w 3883472"/>
              <a:gd name="connsiteY2" fmla="*/ 1206670 h 1206670"/>
              <a:gd name="connsiteX3" fmla="*/ 3879089 w 3883472"/>
              <a:gd name="connsiteY3" fmla="*/ 1269 h 1206670"/>
              <a:gd name="connsiteX4" fmla="*/ 3034 w 3883472"/>
              <a:gd name="connsiteY4" fmla="*/ 0 h 1206670"/>
              <a:gd name="connsiteX5" fmla="*/ 1296388 w 3883472"/>
              <a:gd name="connsiteY5" fmla="*/ 218536 h 1206670"/>
              <a:gd name="connsiteX0" fmla="*/ 1545872 w 3880703"/>
              <a:gd name="connsiteY0" fmla="*/ 281108 h 1206670"/>
              <a:gd name="connsiteX1" fmla="*/ 20861 w 3880703"/>
              <a:gd name="connsiteY1" fmla="*/ 1203886 h 1206670"/>
              <a:gd name="connsiteX2" fmla="*/ 3867454 w 3880703"/>
              <a:gd name="connsiteY2" fmla="*/ 1206670 h 1206670"/>
              <a:gd name="connsiteX3" fmla="*/ 3876320 w 3880703"/>
              <a:gd name="connsiteY3" fmla="*/ 1269 h 1206670"/>
              <a:gd name="connsiteX4" fmla="*/ 265 w 3880703"/>
              <a:gd name="connsiteY4" fmla="*/ 0 h 1206670"/>
              <a:gd name="connsiteX5" fmla="*/ 1545872 w 3880703"/>
              <a:gd name="connsiteY5" fmla="*/ 281108 h 1206670"/>
              <a:gd name="connsiteX0" fmla="*/ 1548359 w 3883190"/>
              <a:gd name="connsiteY0" fmla="*/ 281108 h 1206670"/>
              <a:gd name="connsiteX1" fmla="*/ 23348 w 3883190"/>
              <a:gd name="connsiteY1" fmla="*/ 1203886 h 1206670"/>
              <a:gd name="connsiteX2" fmla="*/ 3869941 w 3883190"/>
              <a:gd name="connsiteY2" fmla="*/ 1206670 h 1206670"/>
              <a:gd name="connsiteX3" fmla="*/ 3878807 w 3883190"/>
              <a:gd name="connsiteY3" fmla="*/ 1269 h 1206670"/>
              <a:gd name="connsiteX4" fmla="*/ 2752 w 3883190"/>
              <a:gd name="connsiteY4" fmla="*/ 0 h 1206670"/>
              <a:gd name="connsiteX5" fmla="*/ 1548359 w 3883190"/>
              <a:gd name="connsiteY5" fmla="*/ 281108 h 1206670"/>
              <a:gd name="connsiteX0" fmla="*/ 1841867 w 4176698"/>
              <a:gd name="connsiteY0" fmla="*/ 281108 h 1209808"/>
              <a:gd name="connsiteX1" fmla="*/ 398760 w 4176698"/>
              <a:gd name="connsiteY1" fmla="*/ 1111934 h 1209808"/>
              <a:gd name="connsiteX2" fmla="*/ 316856 w 4176698"/>
              <a:gd name="connsiteY2" fmla="*/ 1203886 h 1209808"/>
              <a:gd name="connsiteX3" fmla="*/ 4163449 w 4176698"/>
              <a:gd name="connsiteY3" fmla="*/ 1206670 h 1209808"/>
              <a:gd name="connsiteX4" fmla="*/ 4172315 w 4176698"/>
              <a:gd name="connsiteY4" fmla="*/ 1269 h 1209808"/>
              <a:gd name="connsiteX5" fmla="*/ 296260 w 4176698"/>
              <a:gd name="connsiteY5" fmla="*/ 0 h 1209808"/>
              <a:gd name="connsiteX6" fmla="*/ 1841867 w 4176698"/>
              <a:gd name="connsiteY6" fmla="*/ 281108 h 1209808"/>
              <a:gd name="connsiteX0" fmla="*/ 1875836 w 4210667"/>
              <a:gd name="connsiteY0" fmla="*/ 281108 h 1206670"/>
              <a:gd name="connsiteX1" fmla="*/ 333001 w 4210667"/>
              <a:gd name="connsiteY1" fmla="*/ 1032950 h 1206670"/>
              <a:gd name="connsiteX2" fmla="*/ 350825 w 4210667"/>
              <a:gd name="connsiteY2" fmla="*/ 1203886 h 1206670"/>
              <a:gd name="connsiteX3" fmla="*/ 4197418 w 4210667"/>
              <a:gd name="connsiteY3" fmla="*/ 1206670 h 1206670"/>
              <a:gd name="connsiteX4" fmla="*/ 4206284 w 4210667"/>
              <a:gd name="connsiteY4" fmla="*/ 1269 h 1206670"/>
              <a:gd name="connsiteX5" fmla="*/ 330229 w 4210667"/>
              <a:gd name="connsiteY5" fmla="*/ 0 h 1206670"/>
              <a:gd name="connsiteX6" fmla="*/ 1875836 w 4210667"/>
              <a:gd name="connsiteY6" fmla="*/ 281108 h 1206670"/>
              <a:gd name="connsiteX0" fmla="*/ 1809013 w 4143844"/>
              <a:gd name="connsiteY0" fmla="*/ 281108 h 1206670"/>
              <a:gd name="connsiteX1" fmla="*/ 266178 w 4143844"/>
              <a:gd name="connsiteY1" fmla="*/ 1032950 h 1206670"/>
              <a:gd name="connsiteX2" fmla="*/ 284002 w 4143844"/>
              <a:gd name="connsiteY2" fmla="*/ 1203886 h 1206670"/>
              <a:gd name="connsiteX3" fmla="*/ 4130595 w 4143844"/>
              <a:gd name="connsiteY3" fmla="*/ 1206670 h 1206670"/>
              <a:gd name="connsiteX4" fmla="*/ 4139461 w 4143844"/>
              <a:gd name="connsiteY4" fmla="*/ 1269 h 1206670"/>
              <a:gd name="connsiteX5" fmla="*/ 263406 w 4143844"/>
              <a:gd name="connsiteY5" fmla="*/ 0 h 1206670"/>
              <a:gd name="connsiteX6" fmla="*/ 1809013 w 4143844"/>
              <a:gd name="connsiteY6" fmla="*/ 281108 h 1206670"/>
              <a:gd name="connsiteX0" fmla="*/ 1545607 w 3880438"/>
              <a:gd name="connsiteY0" fmla="*/ 281108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545607 w 3880438"/>
              <a:gd name="connsiteY6" fmla="*/ 281108 h 1206670"/>
              <a:gd name="connsiteX0" fmla="*/ 1545607 w 3880438"/>
              <a:gd name="connsiteY0" fmla="*/ 281108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545607 w 3880438"/>
              <a:gd name="connsiteY6" fmla="*/ 281108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  <a:gd name="connsiteX0" fmla="*/ 1088031 w 3880438"/>
              <a:gd name="connsiteY0" fmla="*/ 315984 h 1206670"/>
              <a:gd name="connsiteX1" fmla="*/ 2772 w 3880438"/>
              <a:gd name="connsiteY1" fmla="*/ 1032950 h 1206670"/>
              <a:gd name="connsiteX2" fmla="*/ 20596 w 3880438"/>
              <a:gd name="connsiteY2" fmla="*/ 1203886 h 1206670"/>
              <a:gd name="connsiteX3" fmla="*/ 3867189 w 3880438"/>
              <a:gd name="connsiteY3" fmla="*/ 1206670 h 1206670"/>
              <a:gd name="connsiteX4" fmla="*/ 3876055 w 3880438"/>
              <a:gd name="connsiteY4" fmla="*/ 1269 h 1206670"/>
              <a:gd name="connsiteX5" fmla="*/ 0 w 3880438"/>
              <a:gd name="connsiteY5" fmla="*/ 0 h 1206670"/>
              <a:gd name="connsiteX6" fmla="*/ 1088031 w 3880438"/>
              <a:gd name="connsiteY6" fmla="*/ 315984 h 12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0438" h="1206670" extrusionOk="0">
                <a:moveTo>
                  <a:pt x="1088031" y="315984"/>
                </a:moveTo>
                <a:cubicBezTo>
                  <a:pt x="1105114" y="501306"/>
                  <a:pt x="69216" y="764268"/>
                  <a:pt x="2772" y="1032950"/>
                </a:cubicBezTo>
                <a:cubicBezTo>
                  <a:pt x="858" y="1029803"/>
                  <a:pt x="14983" y="1205535"/>
                  <a:pt x="20596" y="1203886"/>
                </a:cubicBezTo>
                <a:lnTo>
                  <a:pt x="3867189" y="1206670"/>
                </a:lnTo>
                <a:cubicBezTo>
                  <a:pt x="3880808" y="1206564"/>
                  <a:pt x="3884226" y="2856"/>
                  <a:pt x="3876055" y="1269"/>
                </a:cubicBezTo>
                <a:lnTo>
                  <a:pt x="0" y="0"/>
                </a:lnTo>
                <a:cubicBezTo>
                  <a:pt x="26662" y="46745"/>
                  <a:pt x="1058860" y="68626"/>
                  <a:pt x="1088031" y="315984"/>
                </a:cubicBezTo>
                <a:close/>
              </a:path>
            </a:pathLst>
          </a:custGeom>
          <a:solidFill>
            <a:srgbClr val="0D918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609585"/>
            <a:endParaRPr sz="24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87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lass, bottle, cup&#10;&#10;Description automatically generated">
            <a:extLst>
              <a:ext uri="{FF2B5EF4-FFF2-40B4-BE49-F238E27FC236}">
                <a16:creationId xmlns="" xmlns:a16="http://schemas.microsoft.com/office/drawing/2014/main" id="{6C31AC5E-6223-467E-A59F-684A16688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1F456EF7-9808-446B-A749-CC5CFBE204B1}" type="datetimeFigureOut">
              <a:rPr lang="en-ZA" smtClean="0">
                <a:solidFill>
                  <a:prstClr val="black"/>
                </a:solidFill>
              </a:rPr>
              <a:pPr defTabSz="609585"/>
              <a:t>2020/06/05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A9043E5D-CD8C-4D53-980D-CDA10734EA17}" type="slidenum">
              <a:rPr lang="en-ZA" smtClean="0">
                <a:solidFill>
                  <a:prstClr val="black"/>
                </a:solidFill>
              </a:rPr>
              <a:pPr defTabSz="609585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6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>
    <p:fade thruBlk="1"/>
  </p:transition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>
    <p:fade thruBlk="1"/>
  </p:transition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9647089-1BC9-44C3-B917-87223D9E7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5" y="1311023"/>
            <a:ext cx="4576012" cy="47185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5720823" y="3890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2D4BCB8-25DA-4A9F-838D-6B4E27FCC67A}"/>
              </a:ext>
            </a:extLst>
          </p:cNvPr>
          <p:cNvSpPr/>
          <p:nvPr/>
        </p:nvSpPr>
        <p:spPr>
          <a:xfrm>
            <a:off x="5640714" y="1644416"/>
            <a:ext cx="5162417" cy="5117685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black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3" y="4064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84120" y="739872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754" flipH="1" flipV="1">
            <a:off x="8198137" y="732687"/>
            <a:ext cx="860763" cy="499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BAD9392-E8BE-4E11-9C87-8DD5F73A58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362">
            <a:off x="4416047" y="2680060"/>
            <a:ext cx="1740152" cy="168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49AF7E2-054D-4ED6-B80A-ABAAFE0C55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5754">
            <a:off x="5270856" y="2264526"/>
            <a:ext cx="1326376" cy="128377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D2EA6E9-C4D6-4D8E-94BD-15C56B1E2266}"/>
              </a:ext>
            </a:extLst>
          </p:cNvPr>
          <p:cNvSpPr/>
          <p:nvPr/>
        </p:nvSpPr>
        <p:spPr>
          <a:xfrm>
            <a:off x="490037" y="1813172"/>
            <a:ext cx="3638512" cy="3606985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92000" rIns="0" bIns="0" rtlCol="0" anchor="ctr"/>
          <a:lstStyle/>
          <a:p>
            <a:pPr algn="ctr" defTabSz="609585"/>
            <a:r>
              <a:rPr lang="en-ZA" sz="4267" b="1" dirty="0">
                <a:solidFill>
                  <a:prstClr val="white"/>
                </a:solidFill>
              </a:rPr>
              <a:t>Hosting a Wellness Day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4056747" y="2083811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4328112" y="1735008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104736" y="4084176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0978050" y="3524411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49DADF-8E48-4ADB-8BCA-93ABB3E35E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941" y="1497726"/>
            <a:ext cx="5337336" cy="55035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pic>
        <p:nvPicPr>
          <p:cNvPr id="1026" name="Picture 2" descr="3 Tips To Overcome Corporate Anxiety - Anxiety Conquerors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6152" y="2046633"/>
            <a:ext cx="4294243" cy="429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9647089-1BC9-44C3-B917-87223D9E7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9" y="1942344"/>
            <a:ext cx="3351504" cy="34558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5720823" y="3890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2D4BCB8-25DA-4A9F-838D-6B4E27FCC67A}"/>
              </a:ext>
            </a:extLst>
          </p:cNvPr>
          <p:cNvSpPr/>
          <p:nvPr/>
        </p:nvSpPr>
        <p:spPr>
          <a:xfrm>
            <a:off x="5640714" y="1644416"/>
            <a:ext cx="5162417" cy="5117685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black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3" y="4064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84120" y="739872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754" flipH="1" flipV="1">
            <a:off x="8198137" y="732687"/>
            <a:ext cx="860763" cy="499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BAD9392-E8BE-4E11-9C87-8DD5F73A58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362">
            <a:off x="4416047" y="2680060"/>
            <a:ext cx="1740152" cy="168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49AF7E2-054D-4ED6-B80A-ABAAFE0C55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5754">
            <a:off x="5270856" y="2264526"/>
            <a:ext cx="1326376" cy="128377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D2EA6E9-C4D6-4D8E-94BD-15C56B1E2266}"/>
              </a:ext>
            </a:extLst>
          </p:cNvPr>
          <p:cNvSpPr/>
          <p:nvPr/>
        </p:nvSpPr>
        <p:spPr>
          <a:xfrm>
            <a:off x="976857" y="2295772"/>
            <a:ext cx="2664872" cy="2641784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92000" rIns="0" bIns="0" rtlCol="0" anchor="ctr"/>
          <a:lstStyle/>
          <a:p>
            <a:pPr algn="ctr" defTabSz="609585"/>
            <a:r>
              <a:rPr lang="en-ZA" sz="7200" b="1" dirty="0">
                <a:solidFill>
                  <a:prstClr val="white"/>
                </a:solidFill>
              </a:rPr>
              <a:t>Tips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4056747" y="2083811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4328112" y="1735008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104736" y="4084176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0978050" y="3524411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49DADF-8E48-4ADB-8BCA-93ABB3E35E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941" y="1497726"/>
            <a:ext cx="5337336" cy="55035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pic>
        <p:nvPicPr>
          <p:cNvPr id="1026" name="Picture 2" descr="3 Tips To Overcome Corporate Anxiety - Anxiety Conquerors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6152" y="2046633"/>
            <a:ext cx="4294243" cy="4294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4AC259A-81BA-4DA1-BEF4-7AA8299B14BB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12" name="Picture 3" descr="F:\Logos\Annique\Annique_Secondary_red.png">
              <a:extLst>
                <a:ext uri="{FF2B5EF4-FFF2-40B4-BE49-F238E27FC236}">
                  <a16:creationId xmlns:a16="http://schemas.microsoft.com/office/drawing/2014/main" xmlns="" id="{21921CDA-20F3-4596-A0AF-19D493A3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0B67609-47E6-494D-BC38-F8ADDB1CF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3" t="15103" r="-11392" b="-1251"/>
          <a:stretch/>
        </p:blipFill>
        <p:spPr>
          <a:xfrm rot="5400000">
            <a:off x="9221713" y="4400305"/>
            <a:ext cx="4064759" cy="1875817"/>
          </a:xfrm>
          <a:prstGeom prst="rect">
            <a:avLst/>
          </a:prstGeom>
        </p:spPr>
      </p:pic>
      <p:pic>
        <p:nvPicPr>
          <p:cNvPr id="15" name="Picture 2" descr="Image result for woman with good gut health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031" y="3062613"/>
            <a:ext cx="6911563" cy="46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7A7A23D-F3E6-4D0A-81C8-D05DAD0A6F20}"/>
              </a:ext>
            </a:extLst>
          </p:cNvPr>
          <p:cNvGrpSpPr/>
          <p:nvPr/>
        </p:nvGrpSpPr>
        <p:grpSpPr>
          <a:xfrm>
            <a:off x="717865" y="758232"/>
            <a:ext cx="10723960" cy="3466369"/>
            <a:chOff x="-9144" y="80573"/>
            <a:chExt cx="6858000" cy="223948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80F7664-485B-4BCE-B050-646B85954456}"/>
                </a:ext>
              </a:extLst>
            </p:cNvPr>
            <p:cNvSpPr/>
            <p:nvPr/>
          </p:nvSpPr>
          <p:spPr>
            <a:xfrm>
              <a:off x="-9144" y="80573"/>
              <a:ext cx="6858000" cy="22394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ZA" sz="2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01A1F28-10CE-4194-9316-C3B734DB4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7269" y="107464"/>
              <a:ext cx="3136217" cy="220014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6D6CA40-0C84-4690-AAA5-F5E00B46463A}"/>
                </a:ext>
              </a:extLst>
            </p:cNvPr>
            <p:cNvCxnSpPr/>
            <p:nvPr/>
          </p:nvCxnSpPr>
          <p:spPr>
            <a:xfrm>
              <a:off x="1979696" y="80574"/>
              <a:ext cx="0" cy="2200140"/>
            </a:xfrm>
            <a:prstGeom prst="line">
              <a:avLst/>
            </a:prstGeom>
            <a:ln>
              <a:solidFill>
                <a:srgbClr val="DD41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F1096ED-6D62-4938-8C05-EBF3E88F4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03" y="171714"/>
              <a:ext cx="1557686" cy="64658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C41F1CA-853A-4378-9DA8-89E5E187CB2C}"/>
                </a:ext>
              </a:extLst>
            </p:cNvPr>
            <p:cNvSpPr/>
            <p:nvPr/>
          </p:nvSpPr>
          <p:spPr>
            <a:xfrm>
              <a:off x="4067929" y="2013375"/>
              <a:ext cx="2780750" cy="165744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>
              <a:spAutoFit/>
            </a:bodyPr>
            <a:lstStyle/>
            <a:p>
              <a:pPr algn="r" defTabSz="609585"/>
              <a:endParaRPr lang="en-ZA" sz="1067" i="1" dirty="0">
                <a:solidFill>
                  <a:prstClr val="black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C3B39FE3-781B-4DC8-A8C7-C6CCE15B6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5815" y="94289"/>
              <a:ext cx="2779661" cy="220013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FF60188-0D3A-4751-A692-F7C8B48FE9CE}"/>
                </a:ext>
              </a:extLst>
            </p:cNvPr>
            <p:cNvSpPr/>
            <p:nvPr/>
          </p:nvSpPr>
          <p:spPr>
            <a:xfrm>
              <a:off x="1997522" y="97891"/>
              <a:ext cx="3232208" cy="218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85"/>
              <a:r>
                <a:rPr lang="en-ZA" sz="4267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You are invited!</a:t>
              </a:r>
            </a:p>
            <a:p>
              <a:pPr algn="ctr" defTabSz="609585"/>
              <a:r>
                <a:rPr lang="en-ZA" sz="2133" dirty="0">
                  <a:solidFill>
                    <a:prstClr val="black"/>
                  </a:solidFill>
                </a:rPr>
                <a:t>Join us on zoom for an </a:t>
              </a:r>
            </a:p>
            <a:p>
              <a:pPr algn="ctr" defTabSz="609585"/>
              <a:r>
                <a:rPr lang="en-ZA" sz="2133" b="1" dirty="0">
                  <a:solidFill>
                    <a:prstClr val="black"/>
                  </a:solidFill>
                </a:rPr>
                <a:t>Annique Wellness Event</a:t>
              </a:r>
            </a:p>
            <a:p>
              <a:pPr algn="ctr" defTabSz="609585"/>
              <a:r>
                <a:rPr lang="en-ZA" sz="2133" dirty="0">
                  <a:solidFill>
                    <a:prstClr val="black"/>
                  </a:solidFill>
                </a:rPr>
                <a:t>Without good health we won't be living long and happy lives. </a:t>
              </a:r>
            </a:p>
            <a:p>
              <a:pPr algn="ctr" defTabSz="609585"/>
              <a:r>
                <a:rPr lang="en-ZA" sz="2133" dirty="0">
                  <a:solidFill>
                    <a:prstClr val="black"/>
                  </a:solidFill>
                </a:rPr>
                <a:t>Take control over your wellness the unique Annique way and let </a:t>
              </a:r>
              <a:br>
                <a:rPr lang="en-ZA" sz="2133" dirty="0">
                  <a:solidFill>
                    <a:prstClr val="black"/>
                  </a:solidFill>
                </a:rPr>
              </a:br>
              <a:r>
                <a:rPr lang="en-ZA" sz="2133" dirty="0">
                  <a:solidFill>
                    <a:prstClr val="black"/>
                  </a:solidFill>
                </a:rPr>
                <a:t>your health become </a:t>
              </a:r>
            </a:p>
            <a:p>
              <a:pPr algn="ctr" defTabSz="609585"/>
              <a:r>
                <a:rPr lang="en-ZA" sz="2133" dirty="0">
                  <a:solidFill>
                    <a:prstClr val="black"/>
                  </a:solidFill>
                </a:rPr>
                <a:t>your wealth.</a:t>
              </a:r>
              <a:endParaRPr lang="en-US" sz="2133" dirty="0">
                <a:solidFill>
                  <a:prstClr val="black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923377E-8B41-4AE5-B475-738625BDF546}"/>
                </a:ext>
              </a:extLst>
            </p:cNvPr>
            <p:cNvGrpSpPr/>
            <p:nvPr/>
          </p:nvGrpSpPr>
          <p:grpSpPr>
            <a:xfrm>
              <a:off x="1694222" y="1634211"/>
              <a:ext cx="742247" cy="673031"/>
              <a:chOff x="-97905" y="5240315"/>
              <a:chExt cx="1075400" cy="97511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EE891FBB-F17D-4CDA-AA01-A27312E371E1}"/>
                  </a:ext>
                </a:extLst>
              </p:cNvPr>
              <p:cNvSpPr/>
              <p:nvPr/>
            </p:nvSpPr>
            <p:spPr>
              <a:xfrm>
                <a:off x="-75892" y="5240315"/>
                <a:ext cx="1007541" cy="975118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ZA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B43EAA2-992B-4F19-90A3-3DC999EBB309}"/>
                  </a:ext>
                </a:extLst>
              </p:cNvPr>
              <p:cNvSpPr txBox="1"/>
              <p:nvPr/>
            </p:nvSpPr>
            <p:spPr>
              <a:xfrm>
                <a:off x="-97905" y="5380645"/>
                <a:ext cx="1075400" cy="62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ZA" sz="1867" b="1" dirty="0">
                    <a:solidFill>
                      <a:prstClr val="white"/>
                    </a:solidFill>
                  </a:rPr>
                  <a:t>BOOK</a:t>
                </a:r>
              </a:p>
              <a:p>
                <a:pPr algn="ctr" defTabSz="609585"/>
                <a:r>
                  <a:rPr lang="en-ZA" sz="1867" b="1" dirty="0">
                    <a:solidFill>
                      <a:prstClr val="white"/>
                    </a:solidFill>
                  </a:rPr>
                  <a:t>NOW!</a:t>
                </a:r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41" b="-1474"/>
          <a:stretch/>
        </p:blipFill>
        <p:spPr>
          <a:xfrm rot="3363014">
            <a:off x="9319882" y="5630552"/>
            <a:ext cx="2793839" cy="1289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1B6906-0B9E-4883-AA91-64D75B8A381C}"/>
              </a:ext>
            </a:extLst>
          </p:cNvPr>
          <p:cNvSpPr txBox="1"/>
          <p:nvPr/>
        </p:nvSpPr>
        <p:spPr>
          <a:xfrm>
            <a:off x="8046720" y="3643227"/>
            <a:ext cx="339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ZA" sz="2400" b="1" dirty="0">
                <a:solidFill>
                  <a:prstClr val="black"/>
                </a:solidFill>
              </a:rPr>
              <a:t>06 June 2020 at 09.00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3A3D975-B187-4393-891C-46AD4BCCDAAD}"/>
              </a:ext>
            </a:extLst>
          </p:cNvPr>
          <p:cNvSpPr/>
          <p:nvPr/>
        </p:nvSpPr>
        <p:spPr>
          <a:xfrm>
            <a:off x="714183" y="3799538"/>
            <a:ext cx="2840232" cy="25654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r" defTabSz="609585"/>
            <a:endParaRPr lang="en-ZA" sz="1067" i="1" dirty="0">
              <a:solidFill>
                <a:srgbClr val="CA3E3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FCAC31-36F8-47F1-822B-5FE9A53B11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881">
            <a:off x="1483205" y="1940596"/>
            <a:ext cx="1696987" cy="1631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DE7FE1-6381-476E-9BDF-29257A89DFA0}"/>
              </a:ext>
            </a:extLst>
          </p:cNvPr>
          <p:cNvSpPr txBox="1"/>
          <p:nvPr/>
        </p:nvSpPr>
        <p:spPr>
          <a:xfrm>
            <a:off x="746761" y="3706495"/>
            <a:ext cx="28076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ZA" sz="1867" b="1" dirty="0">
                <a:solidFill>
                  <a:prstClr val="white"/>
                </a:solidFill>
              </a:rPr>
              <a:t>To receive Meeting ID</a:t>
            </a:r>
          </a:p>
        </p:txBody>
      </p:sp>
    </p:spTree>
    <p:extLst>
      <p:ext uri="{BB962C8B-B14F-4D97-AF65-F5344CB8AC3E}">
        <p14:creationId xmlns:p14="http://schemas.microsoft.com/office/powerpoint/2010/main" val="382835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4AC259A-81BA-4DA1-BEF4-7AA8299B14BB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12" name="Picture 3" descr="F:\Logos\Annique\Annique_Secondary_red.png">
              <a:extLst>
                <a:ext uri="{FF2B5EF4-FFF2-40B4-BE49-F238E27FC236}">
                  <a16:creationId xmlns:a16="http://schemas.microsoft.com/office/drawing/2014/main" xmlns="" id="{21921CDA-20F3-4596-A0AF-19D493A3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0B67609-47E6-494D-BC38-F8ADDB1CF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3" t="15103" r="-11392" b="-1251"/>
          <a:stretch/>
        </p:blipFill>
        <p:spPr>
          <a:xfrm rot="5400000">
            <a:off x="9221713" y="4400305"/>
            <a:ext cx="4064759" cy="1875817"/>
          </a:xfrm>
          <a:prstGeom prst="rect">
            <a:avLst/>
          </a:prstGeom>
        </p:spPr>
      </p:pic>
      <p:pic>
        <p:nvPicPr>
          <p:cNvPr id="15" name="Picture 2" descr="Image result for woman with good gut health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031" y="3062613"/>
            <a:ext cx="6911563" cy="46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41" b="-1474"/>
          <a:stretch/>
        </p:blipFill>
        <p:spPr>
          <a:xfrm rot="3363014">
            <a:off x="9319882" y="5630552"/>
            <a:ext cx="2793839" cy="128930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A3AFDAF-8A14-40AE-A26F-1733E5B7B47B}"/>
              </a:ext>
            </a:extLst>
          </p:cNvPr>
          <p:cNvGrpSpPr/>
          <p:nvPr/>
        </p:nvGrpSpPr>
        <p:grpSpPr>
          <a:xfrm>
            <a:off x="801512" y="818954"/>
            <a:ext cx="10485373" cy="3402527"/>
            <a:chOff x="-994794" y="-233338"/>
            <a:chExt cx="7864030" cy="25518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DFC73F0-6711-4F28-9703-3117115E8DEF}"/>
                </a:ext>
              </a:extLst>
            </p:cNvPr>
            <p:cNvSpPr/>
            <p:nvPr/>
          </p:nvSpPr>
          <p:spPr>
            <a:xfrm>
              <a:off x="-994794" y="-169759"/>
              <a:ext cx="7864030" cy="24883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ZA" sz="2400">
                <a:solidFill>
                  <a:prstClr val="white"/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0328020-19CE-4EF5-9FEF-2E7ED1BAE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7758" y="-150323"/>
              <a:ext cx="5405288" cy="2461984"/>
            </a:xfrm>
            <a:prstGeom prst="rect">
              <a:avLst/>
            </a:prstGeom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825CE29-C32C-4B6F-9668-D2BEB5A45D0A}"/>
                </a:ext>
              </a:extLst>
            </p:cNvPr>
            <p:cNvCxnSpPr/>
            <p:nvPr/>
          </p:nvCxnSpPr>
          <p:spPr>
            <a:xfrm>
              <a:off x="1988840" y="80574"/>
              <a:ext cx="0" cy="2200140"/>
            </a:xfrm>
            <a:prstGeom prst="line">
              <a:avLst/>
            </a:prstGeom>
            <a:ln>
              <a:solidFill>
                <a:srgbClr val="DD411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9362D056-4B8C-497D-803A-CF41E76B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4866" y="1899063"/>
              <a:ext cx="747447" cy="31656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AC83496-AEF7-46C3-BDC1-C955E40F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44945">
              <a:off x="4704313" y="185464"/>
              <a:ext cx="762637" cy="11107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E0A23E9E-BE8E-4640-BBEC-3D8A6135D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27173">
              <a:off x="4746578" y="1165654"/>
              <a:ext cx="762636" cy="111070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C203135-3904-4292-AD19-9EB4C97798C7}"/>
                </a:ext>
              </a:extLst>
            </p:cNvPr>
            <p:cNvGrpSpPr/>
            <p:nvPr/>
          </p:nvGrpSpPr>
          <p:grpSpPr>
            <a:xfrm>
              <a:off x="2181249" y="1280644"/>
              <a:ext cx="635520" cy="584236"/>
              <a:chOff x="5020928" y="3436702"/>
              <a:chExt cx="635520" cy="58423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735DBAC5-66B9-4BEA-A033-A5407F4BAF84}"/>
                  </a:ext>
                </a:extLst>
              </p:cNvPr>
              <p:cNvSpPr/>
              <p:nvPr/>
            </p:nvSpPr>
            <p:spPr>
              <a:xfrm>
                <a:off x="5039585" y="3436702"/>
                <a:ext cx="598206" cy="584236"/>
              </a:xfrm>
              <a:prstGeom prst="ellipse">
                <a:avLst/>
              </a:prstGeom>
              <a:solidFill>
                <a:srgbClr val="C43227">
                  <a:alpha val="93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ZA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57C63719-2E44-4D73-8E47-0C9E98C6AA95}"/>
                  </a:ext>
                </a:extLst>
              </p:cNvPr>
              <p:cNvSpPr txBox="1"/>
              <p:nvPr/>
            </p:nvSpPr>
            <p:spPr>
              <a:xfrm>
                <a:off x="5020928" y="3497987"/>
                <a:ext cx="635520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585"/>
                <a:r>
                  <a:rPr lang="en-ZA" sz="1600" dirty="0">
                    <a:solidFill>
                      <a:prstClr val="white"/>
                    </a:solidFill>
                  </a:rPr>
                  <a:t>BOOK</a:t>
                </a:r>
              </a:p>
              <a:p>
                <a:pPr algn="ctr" defTabSz="609585"/>
                <a:r>
                  <a:rPr lang="en-ZA" sz="1600" b="1" dirty="0">
                    <a:solidFill>
                      <a:prstClr val="white"/>
                    </a:solidFill>
                  </a:rPr>
                  <a:t>NOW!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6335F28C-A844-4E5F-A040-127420993D17}"/>
                </a:ext>
              </a:extLst>
            </p:cNvPr>
            <p:cNvGrpSpPr/>
            <p:nvPr/>
          </p:nvGrpSpPr>
          <p:grpSpPr>
            <a:xfrm>
              <a:off x="3244318" y="304097"/>
              <a:ext cx="1346179" cy="1944376"/>
              <a:chOff x="1445318" y="2894454"/>
              <a:chExt cx="1346179" cy="1979939"/>
            </a:xfrm>
          </p:grpSpPr>
          <p:sp>
            <p:nvSpPr>
              <p:cNvPr id="45" name="Title 1">
                <a:extLst>
                  <a:ext uri="{FF2B5EF4-FFF2-40B4-BE49-F238E27FC236}">
                    <a16:creationId xmlns:a16="http://schemas.microsoft.com/office/drawing/2014/main" xmlns="" id="{7E56F147-AB8E-4B75-9113-BAD4D702DE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5318" y="3190640"/>
                <a:ext cx="1275086" cy="207657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ZA" sz="1467" b="1" spc="133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appointment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C7BD537E-1923-4A06-9EA0-83906DD9662D}"/>
                  </a:ext>
                </a:extLst>
              </p:cNvPr>
              <p:cNvSpPr/>
              <p:nvPr/>
            </p:nvSpPr>
            <p:spPr>
              <a:xfrm>
                <a:off x="1445319" y="2894454"/>
                <a:ext cx="1275085" cy="352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585"/>
                <a:r>
                  <a:rPr lang="en-ZA" sz="24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Times New Roman" panose="02020603050405020304" pitchFamily="18" charset="0"/>
                  </a:rPr>
                  <a:t>MAKE AN</a:t>
                </a:r>
                <a:endParaRPr lang="en-ZA" sz="1467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xmlns="" id="{E70D2937-4684-41B3-AF90-9EB7AA8D0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7346" y="3376784"/>
                <a:ext cx="771030" cy="207657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ZA" sz="1600" b="1" spc="133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FOR A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296FEBE-81AD-4C0C-9197-CF51134F29E9}"/>
                  </a:ext>
                </a:extLst>
              </p:cNvPr>
              <p:cNvSpPr/>
              <p:nvPr/>
            </p:nvSpPr>
            <p:spPr>
              <a:xfrm>
                <a:off x="1445319" y="3478086"/>
                <a:ext cx="1275085" cy="509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585"/>
                <a:r>
                  <a:rPr lang="en-ZA" sz="3733" b="1" dirty="0">
                    <a:solidFill>
                      <a:srgbClr val="C43227"/>
                    </a:solidFill>
                    <a:cs typeface="Times New Roman" panose="02020603050405020304" pitchFamily="18" charset="0"/>
                  </a:rPr>
                  <a:t>FREE</a:t>
                </a:r>
                <a:endParaRPr lang="en-ZA" sz="1467" b="1" dirty="0">
                  <a:solidFill>
                    <a:srgbClr val="C43227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itle 1">
                <a:extLst>
                  <a:ext uri="{FF2B5EF4-FFF2-40B4-BE49-F238E27FC236}">
                    <a16:creationId xmlns:a16="http://schemas.microsoft.com/office/drawing/2014/main" xmlns="" id="{6F6DF37C-29A5-4021-94A2-A1BDFDA4D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9184" y="3836950"/>
                <a:ext cx="1136015" cy="447521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ZA" sz="2667" spc="133" dirty="0">
                    <a:solidFill>
                      <a:srgbClr val="C43227"/>
                    </a:solidFill>
                  </a:rPr>
                  <a:t>Health</a:t>
                </a:r>
              </a:p>
            </p:txBody>
          </p:sp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xmlns="" id="{2898015D-61B9-460E-9438-DAE7F64A3A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4854" y="4145372"/>
                <a:ext cx="1136015" cy="447521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ZA" sz="2667" spc="133" dirty="0">
                    <a:solidFill>
                      <a:srgbClr val="C43227"/>
                    </a:solidFill>
                  </a:rPr>
                  <a:t>Care</a:t>
                </a:r>
              </a:p>
            </p:txBody>
          </p:sp>
          <p:sp>
            <p:nvSpPr>
              <p:cNvPr id="51" name="Title 1">
                <a:extLst>
                  <a:ext uri="{FF2B5EF4-FFF2-40B4-BE49-F238E27FC236}">
                    <a16:creationId xmlns:a16="http://schemas.microsoft.com/office/drawing/2014/main" xmlns="" id="{616EEF5B-93A2-4DB9-9B6C-BF75383D4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5318" y="4426872"/>
                <a:ext cx="1346179" cy="447521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ZA" sz="2667" spc="133" dirty="0">
                    <a:solidFill>
                      <a:srgbClr val="C43227"/>
                    </a:solidFill>
                  </a:rPr>
                  <a:t>Analysis!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078ADE2-5BD8-4E1D-BA75-06CB49F7B6EC}"/>
                </a:ext>
              </a:extLst>
            </p:cNvPr>
            <p:cNvSpPr txBox="1"/>
            <p:nvPr/>
          </p:nvSpPr>
          <p:spPr>
            <a:xfrm>
              <a:off x="2586434" y="-233338"/>
              <a:ext cx="3932933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ZA" sz="2933" b="1" spc="400" dirty="0">
                  <a:solidFill>
                    <a:srgbClr val="C00000"/>
                  </a:solidFill>
                </a:rPr>
                <a:t>THANK YOU VOUCHER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E5061E-8224-4077-B6B8-5699DA9613CE}"/>
              </a:ext>
            </a:extLst>
          </p:cNvPr>
          <p:cNvSpPr txBox="1"/>
          <p:nvPr/>
        </p:nvSpPr>
        <p:spPr>
          <a:xfrm>
            <a:off x="821877" y="929641"/>
            <a:ext cx="324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prstClr val="black"/>
                </a:solidFill>
              </a:rPr>
              <a:t>How would you like to be contacted?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E3D6865-5367-4A19-906A-BE09DF821CC7}"/>
              </a:ext>
            </a:extLst>
          </p:cNvPr>
          <p:cNvSpPr txBox="1"/>
          <p:nvPr/>
        </p:nvSpPr>
        <p:spPr>
          <a:xfrm>
            <a:off x="800879" y="1789007"/>
            <a:ext cx="2847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ZA" sz="2400" dirty="0">
                <a:solidFill>
                  <a:prstClr val="black"/>
                </a:solidFill>
              </a:rPr>
              <a:t>Phone Call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</a:rPr>
              <a:t>Email </a:t>
            </a:r>
          </a:p>
          <a:p>
            <a:pPr defTabSz="609585"/>
            <a:r>
              <a:rPr lang="en-ZA" sz="2400" dirty="0" err="1">
                <a:solidFill>
                  <a:prstClr val="black"/>
                </a:solidFill>
              </a:rPr>
              <a:t>Whats</a:t>
            </a:r>
            <a:r>
              <a:rPr lang="en-ZA" sz="2400" dirty="0">
                <a:solidFill>
                  <a:prstClr val="black"/>
                </a:solidFill>
              </a:rPr>
              <a:t> App</a:t>
            </a:r>
          </a:p>
          <a:p>
            <a:pPr defTabSz="609585"/>
            <a:r>
              <a:rPr lang="en-ZA" sz="2400" dirty="0" err="1">
                <a:solidFill>
                  <a:prstClr val="black"/>
                </a:solidFill>
              </a:rPr>
              <a:t>Whats</a:t>
            </a:r>
            <a:r>
              <a:rPr lang="en-ZA" sz="2400" dirty="0">
                <a:solidFill>
                  <a:prstClr val="black"/>
                </a:solidFill>
              </a:rPr>
              <a:t> App Video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</a:rPr>
              <a:t>Zoom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</a:rPr>
              <a:t>Messenger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18E51D1-C560-4C5B-A15F-5ED2EF8F5435}"/>
              </a:ext>
            </a:extLst>
          </p:cNvPr>
          <p:cNvSpPr txBox="1"/>
          <p:nvPr/>
        </p:nvSpPr>
        <p:spPr>
          <a:xfrm>
            <a:off x="3495428" y="1789007"/>
            <a:ext cx="573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۝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۝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۝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۝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۝</a:t>
            </a:r>
          </a:p>
          <a:p>
            <a:pPr defTabSz="609585"/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۝</a:t>
            </a:r>
            <a:endParaRPr lang="en-Z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42960" y="0"/>
            <a:ext cx="3336885" cy="3326651"/>
            <a:chOff x="2901635" y="264173"/>
            <a:chExt cx="2194550" cy="2187819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D2463BE-F190-4C61-8455-188C2C11C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0329" y="275586"/>
              <a:ext cx="2175856" cy="2176406"/>
            </a:xfrm>
            <a:prstGeom prst="ellipse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B8468696-2BF2-49D2-BC93-BA981AF58CE3}"/>
                </a:ext>
              </a:extLst>
            </p:cNvPr>
            <p:cNvSpPr/>
            <p:nvPr/>
          </p:nvSpPr>
          <p:spPr>
            <a:xfrm>
              <a:off x="2901635" y="264173"/>
              <a:ext cx="2186790" cy="2186790"/>
            </a:xfrm>
            <a:prstGeom prst="ellipse">
              <a:avLst/>
            </a:prstGeom>
            <a:noFill/>
            <a:ln>
              <a:solidFill>
                <a:srgbClr val="EF8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ZA" sz="2400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3" t="15103" r="-11392" b="-1251"/>
          <a:stretch/>
        </p:blipFill>
        <p:spPr>
          <a:xfrm rot="5400000">
            <a:off x="9221713" y="4400305"/>
            <a:ext cx="4064759" cy="18758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4AC259A-81BA-4DA1-BEF4-7AA8299B14BB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12" name="Picture 3" descr="F:\Logos\Annique\Annique_Secondary_red.png">
              <a:extLst>
                <a:ext uri="{FF2B5EF4-FFF2-40B4-BE49-F238E27FC236}">
                  <a16:creationId xmlns="" xmlns:a16="http://schemas.microsoft.com/office/drawing/2014/main" id="{21921CDA-20F3-4596-A0AF-19D493A3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0B67609-47E6-494D-BC38-F8ADDB1CF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144404" y="2671942"/>
            <a:ext cx="4164809" cy="4164809"/>
            <a:chOff x="910005" y="2193388"/>
            <a:chExt cx="2790143" cy="2790143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65656C0D-4DC5-460D-81A9-E91F97D2A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8"/>
            <a:stretch/>
          </p:blipFill>
          <p:spPr>
            <a:xfrm>
              <a:off x="933036" y="2201008"/>
              <a:ext cx="2754217" cy="2782472"/>
            </a:xfrm>
            <a:prstGeom prst="ellipse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A34090E6-B2E5-46D0-AFFE-33BD524A8A64}"/>
                </a:ext>
              </a:extLst>
            </p:cNvPr>
            <p:cNvSpPr/>
            <p:nvPr/>
          </p:nvSpPr>
          <p:spPr>
            <a:xfrm>
              <a:off x="910005" y="2193388"/>
              <a:ext cx="2790143" cy="2790143"/>
            </a:xfrm>
            <a:prstGeom prst="ellipse">
              <a:avLst/>
            </a:prstGeom>
            <a:noFill/>
            <a:ln>
              <a:solidFill>
                <a:srgbClr val="3F6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ZA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35064" y="1529253"/>
            <a:ext cx="5342085" cy="5328747"/>
            <a:chOff x="4698098" y="1241061"/>
            <a:chExt cx="3751838" cy="3742470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18F0B23-F092-4974-A7C5-E082C3B1D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4201" y="1255923"/>
              <a:ext cx="3745735" cy="3712684"/>
            </a:xfrm>
            <a:prstGeom prst="ellipse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958765E4-F2C2-4DDB-9475-5A44CA10ECE6}"/>
                </a:ext>
              </a:extLst>
            </p:cNvPr>
            <p:cNvSpPr/>
            <p:nvPr/>
          </p:nvSpPr>
          <p:spPr>
            <a:xfrm>
              <a:off x="4698098" y="1241061"/>
              <a:ext cx="3742470" cy="3742470"/>
            </a:xfrm>
            <a:prstGeom prst="ellipse">
              <a:avLst/>
            </a:prstGeom>
            <a:noFill/>
            <a:ln w="38100">
              <a:solidFill>
                <a:srgbClr val="3F6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ZA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6638" y="148158"/>
            <a:ext cx="2794916" cy="2804513"/>
            <a:chOff x="828713" y="451907"/>
            <a:chExt cx="1552537" cy="1557868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886BA368-C36C-4863-836C-FE1680181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451907"/>
              <a:ext cx="1543050" cy="1557868"/>
            </a:xfrm>
            <a:prstGeom prst="ellipse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98C7E8D-B684-4117-806B-B5AE64A87326}"/>
                </a:ext>
              </a:extLst>
            </p:cNvPr>
            <p:cNvSpPr/>
            <p:nvPr/>
          </p:nvSpPr>
          <p:spPr>
            <a:xfrm>
              <a:off x="828713" y="453747"/>
              <a:ext cx="1550930" cy="1550930"/>
            </a:xfrm>
            <a:prstGeom prst="ellipse">
              <a:avLst/>
            </a:prstGeom>
            <a:noFill/>
            <a:ln>
              <a:solidFill>
                <a:srgbClr val="CA3E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ZA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4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B500453-3C61-4B54-9CE9-BB44FF91F019}"/>
              </a:ext>
            </a:extLst>
          </p:cNvPr>
          <p:cNvSpPr/>
          <p:nvPr/>
        </p:nvSpPr>
        <p:spPr>
          <a:xfrm>
            <a:off x="-44337" y="2266513"/>
            <a:ext cx="12255689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1B36246-AD4E-435C-B75E-474ABDB0EFE3}"/>
              </a:ext>
            </a:extLst>
          </p:cNvPr>
          <p:cNvSpPr/>
          <p:nvPr/>
        </p:nvSpPr>
        <p:spPr>
          <a:xfrm>
            <a:off x="6114354" y="1864190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FB7BFD8-C877-4DCB-A90F-51EE7F230A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736" y="1894896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7CE01F7-F81D-4E6F-B729-FE1B2B786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02092" y="2304757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D81F19A-F873-4F31-9566-4ABD1FC706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754" flipH="1" flipV="1">
            <a:off x="8816109" y="2297573"/>
            <a:ext cx="860763" cy="4999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4AC259A-81BA-4DA1-BEF4-7AA8299B14BB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12" name="Picture 3" descr="F:\Logos\Annique\Annique_Secondary_red.png">
              <a:extLst>
                <a:ext uri="{FF2B5EF4-FFF2-40B4-BE49-F238E27FC236}">
                  <a16:creationId xmlns="" xmlns:a16="http://schemas.microsoft.com/office/drawing/2014/main" id="{21921CDA-20F3-4596-A0AF-19D493A3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0B67609-47E6-494D-BC38-F8ADDB1CF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pic>
        <p:nvPicPr>
          <p:cNvPr id="2052" name="Picture 4" descr="Tips For Photographing Large Groups | Savage Universal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5777" y="720853"/>
            <a:ext cx="6167211" cy="61371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3" t="15103" r="-11392" b="-1251"/>
          <a:stretch/>
        </p:blipFill>
        <p:spPr>
          <a:xfrm rot="5400000">
            <a:off x="9221713" y="4400305"/>
            <a:ext cx="4064759" cy="187581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718777" y="671693"/>
            <a:ext cx="6174211" cy="6174211"/>
          </a:xfrm>
          <a:prstGeom prst="ellipse">
            <a:avLst/>
          </a:prstGeom>
          <a:noFill/>
          <a:ln w="38100"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1F0CCE0-7B90-4139-848C-B78FAC33D9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355" y="2376305"/>
            <a:ext cx="4576012" cy="471851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2F75584-8975-4C2B-B44F-947898E455DC}"/>
              </a:ext>
            </a:extLst>
          </p:cNvPr>
          <p:cNvSpPr/>
          <p:nvPr/>
        </p:nvSpPr>
        <p:spPr>
          <a:xfrm>
            <a:off x="7938708" y="2878453"/>
            <a:ext cx="3638512" cy="3606985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92000" rIns="0" bIns="0" rtlCol="0" anchor="ctr"/>
          <a:lstStyle/>
          <a:p>
            <a:pPr algn="ctr" defTabSz="609585"/>
            <a:r>
              <a:rPr lang="en-ZA" sz="4267" b="1" dirty="0">
                <a:solidFill>
                  <a:prstClr val="white"/>
                </a:solidFill>
              </a:rPr>
              <a:t>Imagine this …</a:t>
            </a:r>
          </a:p>
        </p:txBody>
      </p:sp>
    </p:spTree>
    <p:extLst>
      <p:ext uri="{BB962C8B-B14F-4D97-AF65-F5344CB8AC3E}">
        <p14:creationId xmlns:p14="http://schemas.microsoft.com/office/powerpoint/2010/main" val="27483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AFA60B-47EC-47F4-B112-0DC5856D5CAB}"/>
              </a:ext>
            </a:extLst>
          </p:cNvPr>
          <p:cNvSpPr txBox="1"/>
          <p:nvPr/>
        </p:nvSpPr>
        <p:spPr>
          <a:xfrm>
            <a:off x="1808661" y="270359"/>
            <a:ext cx="8652376" cy="637097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Dear Penny 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 </a:t>
            </a:r>
          </a:p>
          <a:p>
            <a:pPr algn="ctr" defTabSz="609585"/>
            <a:r>
              <a:rPr lang="en-ZA" sz="2400" b="1" dirty="0">
                <a:solidFill>
                  <a:prstClr val="black"/>
                </a:solidFill>
              </a:rPr>
              <a:t>HOW WOULD YOU LIKE TO TAKE BACK YOUR HEALTH?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 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Complete the following quick Annique Health Assessment and send your answers back to me so that I can recommend from our 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Forever Healthy Range, products best suited for you.  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 </a:t>
            </a:r>
          </a:p>
          <a:p>
            <a:pPr algn="ctr" defTabSz="609585"/>
            <a:r>
              <a:rPr lang="en-ZA" sz="2400" b="1" dirty="0">
                <a:solidFill>
                  <a:prstClr val="black"/>
                </a:solidFill>
              </a:rPr>
              <a:t>REMEMBER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 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Winter is here and so is Covid-19!  </a:t>
            </a:r>
          </a:p>
          <a:p>
            <a:pPr algn="ctr" defTabSz="609585"/>
            <a:r>
              <a:rPr lang="en-ZA" sz="2400" dirty="0">
                <a:solidFill>
                  <a:prstClr val="black"/>
                </a:solidFill>
              </a:rPr>
              <a:t>It is extra important to give your IMMUNE SYSTEM some needed boosts;</a:t>
            </a:r>
          </a:p>
          <a:p>
            <a:pPr algn="ctr" defTabSz="609585"/>
            <a:endParaRPr lang="en-ZA" sz="2400" dirty="0">
              <a:solidFill>
                <a:prstClr val="black"/>
              </a:solidFill>
            </a:endParaRPr>
          </a:p>
          <a:p>
            <a:pPr algn="ctr" defTabSz="609585"/>
            <a:r>
              <a:rPr lang="en-ZA" sz="2400" b="1" dirty="0">
                <a:solidFill>
                  <a:prstClr val="black"/>
                </a:solidFill>
              </a:rPr>
              <a:t>If you are not on a medical aid, this would be the perfect start for you!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123817" y="1871722"/>
            <a:ext cx="652337" cy="652337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613069" y="2557346"/>
            <a:ext cx="326169" cy="326169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0958246" y="1871722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096380" y="2669069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AC259A-81BA-4DA1-BEF4-7AA8299B14BB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9" name="Picture 3" descr="F:\Logos\Annique\Annique_Secondary_red.png">
              <a:extLst>
                <a:ext uri="{FF2B5EF4-FFF2-40B4-BE49-F238E27FC236}">
                  <a16:creationId xmlns="" xmlns:a16="http://schemas.microsoft.com/office/drawing/2014/main" id="{21921CDA-20F3-4596-A0AF-19D493A3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0B67609-47E6-494D-BC38-F8ADDB1CF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A8279DF-4B73-4F1D-9C96-CE253963BB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3" t="15103" r="-11392" b="-1251"/>
          <a:stretch/>
        </p:blipFill>
        <p:spPr>
          <a:xfrm rot="5400000">
            <a:off x="9221713" y="4400305"/>
            <a:ext cx="4064759" cy="18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sp>
        <p:nvSpPr>
          <p:cNvPr id="29" name="TextBox 18">
            <a:extLst>
              <a:ext uri="{FF2B5EF4-FFF2-40B4-BE49-F238E27FC236}">
                <a16:creationId xmlns="" xmlns:a16="http://schemas.microsoft.com/office/drawing/2014/main" id="{9D80FC77-A8F2-4224-A116-939723F2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01" y="1900462"/>
            <a:ext cx="4303041" cy="2308324"/>
          </a:xfrm>
          <a:prstGeom prst="rect">
            <a:avLst/>
          </a:prstGeom>
          <a:solidFill>
            <a:schemeClr val="bg1">
              <a:alpha val="4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57175" indent="-257175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ZA" sz="1600" b="1" dirty="0">
                <a:solidFill>
                  <a:prstClr val="black"/>
                </a:solidFill>
                <a:latin typeface="Century Gothic" panose="020B0502020202020204"/>
              </a:rPr>
              <a:t>A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ZA" sz="1600" b="1" dirty="0">
                <a:solidFill>
                  <a:prstClr val="black"/>
                </a:solidFill>
                <a:latin typeface="Century Gothic" panose="020B0502020202020204"/>
              </a:rPr>
              <a:t>Gut health and toxin removal 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endParaRPr lang="en-ZA" sz="16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Century Gothic" panose="020B0502020202020204"/>
              </a:rPr>
              <a:t>Toxic overload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Century Gothic" panose="020B0502020202020204"/>
              </a:rPr>
              <a:t>Migraine and headaches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Century Gothic" panose="020B0502020202020204"/>
              </a:rPr>
              <a:t>Drink unfiltered water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Century Gothic" panose="020B0502020202020204"/>
              </a:rPr>
              <a:t>Diarrhoea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Century Gothic" panose="020B0502020202020204"/>
              </a:rPr>
              <a:t>Heavy metal toxicity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ZA" sz="1600" b="1" dirty="0">
                <a:solidFill>
                  <a:sysClr val="windowText" lastClr="000000"/>
                </a:solidFill>
                <a:latin typeface="Century Gothic" panose="020B0502020202020204"/>
              </a:rPr>
              <a:t>Cancer 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="" xmlns:a16="http://schemas.microsoft.com/office/drawing/2014/main" id="{BAA355FC-265A-4475-8AC7-8115441D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85" y="1897847"/>
            <a:ext cx="4303041" cy="2308324"/>
          </a:xfrm>
          <a:prstGeom prst="rect">
            <a:avLst/>
          </a:prstGeom>
          <a:solidFill>
            <a:schemeClr val="bg1">
              <a:alpha val="4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57175" indent="-257175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B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Mood, memory, heart and brain health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endParaRPr lang="en-US" sz="16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High blood lipids – cholesterol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High blood pressure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Mood swings or depression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Poor memory – ADD, ADHD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Irregular or rapid heartbeat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Dry skin | eczema | psoriasis 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="" xmlns:a16="http://schemas.microsoft.com/office/drawing/2014/main" id="{80044340-A9D8-4755-925C-396B2043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01" y="4440451"/>
            <a:ext cx="4303041" cy="2308324"/>
          </a:xfrm>
          <a:prstGeom prst="rect">
            <a:avLst/>
          </a:prstGeom>
          <a:solidFill>
            <a:schemeClr val="bg1">
              <a:alpha val="4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57175" indent="-257175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C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Acid reflux, high or low blood pressure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endParaRPr lang="en-US" sz="16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Hyperacidity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Heartburn | acid reflux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High or low blood pressure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Gout | arthritis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Gall stones | kidney stones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Muscle cramps 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="" xmlns:a16="http://schemas.microsoft.com/office/drawing/2014/main" id="{CB41ABF0-1EED-4CCD-ADEE-9C2BDC06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85" y="4437836"/>
            <a:ext cx="4303041" cy="2308324"/>
          </a:xfrm>
          <a:prstGeom prst="rect">
            <a:avLst/>
          </a:prstGeom>
          <a:solidFill>
            <a:schemeClr val="bg1">
              <a:alpha val="4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57175" indent="-257175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1430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6002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057400" indent="-228600" algn="l" defTabSz="342900" rtl="0" eaLnBrk="0" latinLnBrk="0" hangingPunct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9718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4290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8862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D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Family history of cancer and allergies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B31166"/>
              </a:buClr>
              <a:buNone/>
              <a:defRPr/>
            </a:pPr>
            <a:endParaRPr lang="en-US" sz="16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Family history of diabetes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Family history of heart disease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Family history of cancer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Signs of premature aging 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Difficulty getting rid of infections</a:t>
            </a:r>
          </a:p>
          <a:p>
            <a:pPr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/>
              </a:rPr>
              <a:t>Allergies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1087108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283353" y="5357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2" y="5531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72049" y="731408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8451" flipH="1" flipV="1">
            <a:off x="1834500" y="1136413"/>
            <a:ext cx="860763" cy="49991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749953" y="2805183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1021319" y="2456380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0385424" y="4947799"/>
            <a:ext cx="1750651" cy="1750651"/>
          </a:xfrm>
          <a:prstGeom prst="ellipse">
            <a:avLst/>
          </a:prstGeom>
          <a:solidFill>
            <a:srgbClr val="CA3E3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r>
              <a:rPr lang="en-ZA" sz="1467" dirty="0">
                <a:solidFill>
                  <a:prstClr val="white"/>
                </a:solidFill>
              </a:rPr>
              <a:t>Please send your answer back to me so that I can recommend accordingly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0930863" y="2839566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9200" y="737913"/>
            <a:ext cx="970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200" b="1" dirty="0">
                <a:solidFill>
                  <a:prstClr val="white"/>
                </a:solidFill>
              </a:rPr>
              <a:t>Which of these health factors, A, B, C or D are you concerned about, if not all?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260749" y="3602531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1260750" y="2886756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283353" y="5357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2" y="5531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72049" y="731408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8451" flipH="1" flipV="1">
            <a:off x="1834500" y="1136413"/>
            <a:ext cx="860763" cy="49991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749953" y="2805183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1021319" y="2456380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4010" y="685978"/>
            <a:ext cx="877154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4267" b="1" dirty="0">
                <a:solidFill>
                  <a:prstClr val="white"/>
                </a:solidFill>
              </a:rPr>
              <a:t>Gut health &amp; toxin removal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260749" y="3602531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97" y="755465"/>
            <a:ext cx="931251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53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86" y="1830959"/>
            <a:ext cx="3065644" cy="4464789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D2EA6E9-C4D6-4D8E-94BD-15C56B1E2266}"/>
              </a:ext>
            </a:extLst>
          </p:cNvPr>
          <p:cNvSpPr/>
          <p:nvPr/>
        </p:nvSpPr>
        <p:spPr>
          <a:xfrm>
            <a:off x="4394201" y="5222011"/>
            <a:ext cx="1517195" cy="1504048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R339!</a:t>
            </a:r>
          </a:p>
          <a:p>
            <a:pPr algn="ctr" defTabSz="609585"/>
            <a:r>
              <a:rPr lang="en-ZA" sz="1333" dirty="0">
                <a:solidFill>
                  <a:prstClr val="white"/>
                </a:solidFill>
              </a:rPr>
              <a:t>AE/08244/18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="" xmlns:a16="http://schemas.microsoft.com/office/drawing/2014/main" id="{B81BD005-8211-4481-972B-B05DF2E2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45" y="3476251"/>
            <a:ext cx="5653659" cy="830997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Clears the liver to help control your appetite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9792497-9ECC-413C-AF3B-2C668E2C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45" y="2183107"/>
            <a:ext cx="5653659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Clears out heavy metals and toxins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="" xmlns:a16="http://schemas.microsoft.com/office/drawing/2014/main" id="{2D285928-3203-4A72-AEB9-8544FD09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46" y="2847909"/>
            <a:ext cx="5674213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Brings relief for indigestion and IBS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="" xmlns:a16="http://schemas.microsoft.com/office/drawing/2014/main" id="{8243C426-A3DF-47BB-9C1C-CFD9D383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46" y="4515016"/>
            <a:ext cx="5653657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Chemo patients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98007" y="1573341"/>
            <a:ext cx="3340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200" b="1" dirty="0">
                <a:solidFill>
                  <a:prstClr val="white"/>
                </a:solidFill>
              </a:rPr>
              <a:t>Why use it?</a:t>
            </a:r>
          </a:p>
        </p:txBody>
      </p:sp>
    </p:spTree>
    <p:extLst>
      <p:ext uri="{BB962C8B-B14F-4D97-AF65-F5344CB8AC3E}">
        <p14:creationId xmlns:p14="http://schemas.microsoft.com/office/powerpoint/2010/main" val="32301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1260750" y="2886756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283353" y="5357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2" y="5531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72049" y="731408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8451" flipH="1" flipV="1">
            <a:off x="1834500" y="1136413"/>
            <a:ext cx="860763" cy="49991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749953" y="2805183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1021319" y="2456380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85" y="1797132"/>
            <a:ext cx="3088872" cy="44986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1105" y="733934"/>
            <a:ext cx="94958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733" b="1" dirty="0">
                <a:solidFill>
                  <a:prstClr val="white"/>
                </a:solidFill>
              </a:rPr>
              <a:t>Mood, memory, heart and brain health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260749" y="3602531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97" y="755465"/>
            <a:ext cx="931251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53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D2EA6E9-C4D6-4D8E-94BD-15C56B1E2266}"/>
              </a:ext>
            </a:extLst>
          </p:cNvPr>
          <p:cNvSpPr/>
          <p:nvPr/>
        </p:nvSpPr>
        <p:spPr>
          <a:xfrm>
            <a:off x="4394201" y="5222011"/>
            <a:ext cx="1517195" cy="1504048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R169!</a:t>
            </a:r>
          </a:p>
          <a:p>
            <a:pPr algn="ctr" defTabSz="609585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R60!</a:t>
            </a:r>
          </a:p>
          <a:p>
            <a:pPr algn="ctr" defTabSz="609585"/>
            <a:r>
              <a:rPr lang="en-ZA" sz="1333" dirty="0">
                <a:solidFill>
                  <a:prstClr val="white"/>
                </a:solidFill>
              </a:rPr>
              <a:t>AE/08252/19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="" xmlns:a16="http://schemas.microsoft.com/office/drawing/2014/main" id="{B81BD005-8211-4481-972B-B05DF2E2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45" y="3874713"/>
            <a:ext cx="56530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Fights autoimmune diseases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9792497-9ECC-413C-AF3B-2C668E2C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228" y="2175778"/>
            <a:ext cx="56578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Benefits childhood learning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="" xmlns:a16="http://schemas.microsoft.com/office/drawing/2014/main" id="{2D285928-3203-4A72-AEB9-8544FD09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11" y="2840579"/>
            <a:ext cx="5653080" cy="830997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Supports 2 critical organs, your heart and brain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="" xmlns:a16="http://schemas.microsoft.com/office/drawing/2014/main" id="{8243C426-A3DF-47BB-9C1C-CFD9D383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346" y="4542409"/>
            <a:ext cx="5653077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Prevents dermatitis and dry skin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14115" y="1566011"/>
            <a:ext cx="3512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200" b="1" dirty="0">
                <a:solidFill>
                  <a:prstClr val="white"/>
                </a:solidFill>
              </a:rPr>
              <a:t>Why use it?</a:t>
            </a:r>
          </a:p>
        </p:txBody>
      </p:sp>
    </p:spTree>
    <p:extLst>
      <p:ext uri="{BB962C8B-B14F-4D97-AF65-F5344CB8AC3E}">
        <p14:creationId xmlns:p14="http://schemas.microsoft.com/office/powerpoint/2010/main" val="5106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33" grpId="0" animBg="1"/>
      <p:bldP spid="36" grpId="0" animBg="1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1260750" y="2886756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985" y="1541652"/>
            <a:ext cx="1487455" cy="47540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7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7" y="41055"/>
              <a:ext cx="1754733" cy="1464448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283353" y="5357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2" y="5531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72049" y="731408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8451" flipH="1" flipV="1">
            <a:off x="1834500" y="1136413"/>
            <a:ext cx="860763" cy="49991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749953" y="2805183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1021319" y="2456380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105" y="733934"/>
            <a:ext cx="94958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733" b="1" dirty="0">
                <a:solidFill>
                  <a:prstClr val="white"/>
                </a:solidFill>
              </a:rPr>
              <a:t>Acid reflux, high or low blood pressure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260749" y="3602531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97" y="755465"/>
            <a:ext cx="931251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53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D2EA6E9-C4D6-4D8E-94BD-15C56B1E2266}"/>
              </a:ext>
            </a:extLst>
          </p:cNvPr>
          <p:cNvSpPr/>
          <p:nvPr/>
        </p:nvSpPr>
        <p:spPr>
          <a:xfrm>
            <a:off x="4040247" y="5129638"/>
            <a:ext cx="1610376" cy="1596421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R239!</a:t>
            </a:r>
          </a:p>
          <a:p>
            <a:pPr algn="ctr" defTabSz="609585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R130!</a:t>
            </a:r>
          </a:p>
          <a:p>
            <a:pPr algn="ctr" defTabSz="609585"/>
            <a:r>
              <a:rPr lang="en-ZA" sz="1333" dirty="0">
                <a:solidFill>
                  <a:prstClr val="white"/>
                </a:solidFill>
              </a:rPr>
              <a:t>AE/08229/12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="" xmlns:a16="http://schemas.microsoft.com/office/drawing/2014/main" id="{B81BD005-8211-4481-972B-B05DF2E2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228" y="3505381"/>
            <a:ext cx="56530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Prevents illness, disease and ageing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9792497-9ECC-413C-AF3B-2C668E2C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228" y="2175778"/>
            <a:ext cx="56578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Makes the body slightly alkaline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="" xmlns:a16="http://schemas.microsoft.com/office/drawing/2014/main" id="{2D285928-3203-4A72-AEB9-8544FD09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11" y="2840580"/>
            <a:ext cx="56530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Restore mineral balance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="" xmlns:a16="http://schemas.microsoft.com/office/drawing/2014/main" id="{8243C426-A3DF-47BB-9C1C-CFD9D383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228" y="4173077"/>
            <a:ext cx="5653077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Removes waste products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14115" y="1566011"/>
            <a:ext cx="3512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200" b="1" dirty="0">
                <a:solidFill>
                  <a:prstClr val="white"/>
                </a:solidFill>
              </a:rPr>
              <a:t>Why use it?</a:t>
            </a:r>
          </a:p>
        </p:txBody>
      </p:sp>
    </p:spTree>
    <p:extLst>
      <p:ext uri="{BB962C8B-B14F-4D97-AF65-F5344CB8AC3E}">
        <p14:creationId xmlns:p14="http://schemas.microsoft.com/office/powerpoint/2010/main" val="22780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33" grpId="0" animBg="1"/>
      <p:bldP spid="36" grpId="0" animBg="1"/>
      <p:bldP spid="3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146" y="1822489"/>
            <a:ext cx="3087911" cy="44972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121A5EF-4A8B-46D0-BD45-7524FAE2BFD7}"/>
              </a:ext>
            </a:extLst>
          </p:cNvPr>
          <p:cNvSpPr/>
          <p:nvPr/>
        </p:nvSpPr>
        <p:spPr>
          <a:xfrm>
            <a:off x="-59262" y="685977"/>
            <a:ext cx="12251263" cy="796099"/>
          </a:xfrm>
          <a:prstGeom prst="rect">
            <a:avLst/>
          </a:prstGeom>
          <a:solidFill>
            <a:srgbClr val="CA3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BAC680-478F-4B4B-97ED-B694F0068214}"/>
              </a:ext>
            </a:extLst>
          </p:cNvPr>
          <p:cNvGrpSpPr/>
          <p:nvPr/>
        </p:nvGrpSpPr>
        <p:grpSpPr>
          <a:xfrm>
            <a:off x="-449045" y="5338213"/>
            <a:ext cx="2011845" cy="1679027"/>
            <a:chOff x="7501948" y="41055"/>
            <a:chExt cx="1754733" cy="1464448"/>
          </a:xfrm>
        </p:grpSpPr>
        <p:pic>
          <p:nvPicPr>
            <p:cNvPr id="27" name="Picture 3" descr="F:\Logos\Annique\Annique_Secondary_red.png">
              <a:extLst>
                <a:ext uri="{FF2B5EF4-FFF2-40B4-BE49-F238E27FC236}">
                  <a16:creationId xmlns="" xmlns:a16="http://schemas.microsoft.com/office/drawing/2014/main" id="{08012FBE-7E12-467B-9861-7BC83F2B1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744" y="230528"/>
              <a:ext cx="811136" cy="8111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A1AA67D-CD9D-4743-BE5E-1094AC2CC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713" r="-7621" b="-21087"/>
            <a:stretch/>
          </p:blipFill>
          <p:spPr>
            <a:xfrm>
              <a:off x="7501948" y="41055"/>
              <a:ext cx="1754733" cy="1464448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F0E3900-24D2-4AC2-BCDB-FF9829692CF2}"/>
              </a:ext>
            </a:extLst>
          </p:cNvPr>
          <p:cNvSpPr/>
          <p:nvPr/>
        </p:nvSpPr>
        <p:spPr>
          <a:xfrm>
            <a:off x="283353" y="535762"/>
            <a:ext cx="1516343" cy="1516343"/>
          </a:xfrm>
          <a:prstGeom prst="ellipse">
            <a:avLst/>
          </a:prstGeom>
          <a:solidFill>
            <a:srgbClr val="EF854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 dirty="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CECD138-30C5-4BC4-BA16-2A8920B7C3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92" y="553174"/>
            <a:ext cx="1447384" cy="149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AC8BA2A-1073-48BD-9E2D-4EE5FA7141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72049" y="731408"/>
            <a:ext cx="1169504" cy="679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2B81BA3-9723-41E6-A857-37FFD57CBD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8451" flipH="1" flipV="1">
            <a:off x="1834500" y="1136413"/>
            <a:ext cx="860763" cy="49991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34090E6-B2E5-46D0-AFFE-33BD524A8A64}"/>
              </a:ext>
            </a:extLst>
          </p:cNvPr>
          <p:cNvSpPr/>
          <p:nvPr/>
        </p:nvSpPr>
        <p:spPr>
          <a:xfrm>
            <a:off x="749953" y="2805183"/>
            <a:ext cx="384043" cy="384043"/>
          </a:xfrm>
          <a:prstGeom prst="ellipse">
            <a:avLst/>
          </a:prstGeom>
          <a:noFill/>
          <a:ln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798C7E8D-B684-4117-806B-B5AE64A87326}"/>
              </a:ext>
            </a:extLst>
          </p:cNvPr>
          <p:cNvSpPr/>
          <p:nvPr/>
        </p:nvSpPr>
        <p:spPr>
          <a:xfrm>
            <a:off x="1021319" y="2456380"/>
            <a:ext cx="192021" cy="192021"/>
          </a:xfrm>
          <a:prstGeom prst="ellipse">
            <a:avLst/>
          </a:prstGeom>
          <a:noFill/>
          <a:ln>
            <a:solidFill>
              <a:srgbClr val="CA3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8468696-2BF2-49D2-BC93-BA981AF58CE3}"/>
              </a:ext>
            </a:extLst>
          </p:cNvPr>
          <p:cNvSpPr/>
          <p:nvPr/>
        </p:nvSpPr>
        <p:spPr>
          <a:xfrm>
            <a:off x="11260750" y="2886756"/>
            <a:ext cx="464141" cy="464141"/>
          </a:xfrm>
          <a:prstGeom prst="ellipse">
            <a:avLst/>
          </a:prstGeom>
          <a:noFill/>
          <a:ln>
            <a:solidFill>
              <a:srgbClr val="EF8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105" y="733934"/>
            <a:ext cx="94958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733" b="1" dirty="0">
                <a:solidFill>
                  <a:prstClr val="white"/>
                </a:solidFill>
              </a:rPr>
              <a:t>Family history of cancer and allergies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58765E4-F2C2-4DDB-9475-5A44CA10ECE6}"/>
              </a:ext>
            </a:extLst>
          </p:cNvPr>
          <p:cNvSpPr/>
          <p:nvPr/>
        </p:nvSpPr>
        <p:spPr>
          <a:xfrm>
            <a:off x="11260749" y="3602531"/>
            <a:ext cx="794331" cy="794331"/>
          </a:xfrm>
          <a:prstGeom prst="ellipse">
            <a:avLst/>
          </a:prstGeom>
          <a:noFill/>
          <a:ln w="38100">
            <a:solidFill>
              <a:srgbClr val="3F6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ZA" sz="24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97" y="755465"/>
            <a:ext cx="931251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53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D2EA6E9-C4D6-4D8E-94BD-15C56B1E2266}"/>
              </a:ext>
            </a:extLst>
          </p:cNvPr>
          <p:cNvSpPr/>
          <p:nvPr/>
        </p:nvSpPr>
        <p:spPr>
          <a:xfrm>
            <a:off x="4394201" y="5222011"/>
            <a:ext cx="1517195" cy="1504048"/>
          </a:xfrm>
          <a:prstGeom prst="ellipse">
            <a:avLst/>
          </a:prstGeom>
          <a:solidFill>
            <a:srgbClr val="CA3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R269!</a:t>
            </a:r>
          </a:p>
          <a:p>
            <a:pPr algn="ctr" defTabSz="609585"/>
            <a:r>
              <a:rPr lang="en-ZA" sz="1333" dirty="0">
                <a:solidFill>
                  <a:prstClr val="white"/>
                </a:solidFill>
              </a:rPr>
              <a:t>AE/08242/17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="" xmlns:a16="http://schemas.microsoft.com/office/drawing/2014/main" id="{B81BD005-8211-4481-972B-B05DF2E2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27" y="3505381"/>
            <a:ext cx="56530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Prevents inflammation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9792497-9ECC-413C-AF3B-2C668E2C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228" y="2175778"/>
            <a:ext cx="56578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Fights bacterial and viral infections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="" xmlns:a16="http://schemas.microsoft.com/office/drawing/2014/main" id="{2D285928-3203-4A72-AEB9-8544FD09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11" y="2840579"/>
            <a:ext cx="5653080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Antioxidants promotes anti-ageing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="" xmlns:a16="http://schemas.microsoft.com/office/drawing/2014/main" id="{8243C426-A3DF-47BB-9C1C-CFD9D383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27" y="4173077"/>
            <a:ext cx="5653077" cy="461665"/>
          </a:xfrm>
          <a:prstGeom prst="rect">
            <a:avLst/>
          </a:prstGeom>
          <a:solidFill>
            <a:schemeClr val="bg1">
              <a:alpha val="44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609585"/>
            <a:r>
              <a:rPr lang="en-ZA" sz="2400" b="1" dirty="0">
                <a:solidFill>
                  <a:prstClr val="black"/>
                </a:solidFill>
                <a:latin typeface="Century Gothic" panose="020B0502020202020204"/>
              </a:rPr>
              <a:t>Aids in relieving allergies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14115" y="1566011"/>
            <a:ext cx="3512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ZA" sz="3200" b="1" dirty="0">
                <a:solidFill>
                  <a:prstClr val="white"/>
                </a:solidFill>
              </a:rPr>
              <a:t>Why use it?</a:t>
            </a:r>
          </a:p>
        </p:txBody>
      </p:sp>
    </p:spTree>
    <p:extLst>
      <p:ext uri="{BB962C8B-B14F-4D97-AF65-F5344CB8AC3E}">
        <p14:creationId xmlns:p14="http://schemas.microsoft.com/office/powerpoint/2010/main" val="38022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33" grpId="0" animBg="1"/>
      <p:bldP spid="36" grpId="0" animBg="1"/>
      <p:bldP spid="37" grpId="0" animBg="1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390</Words>
  <Application>Microsoft Office PowerPoint</Application>
  <PresentationFormat>Custom</PresentationFormat>
  <Paragraphs>125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1_Ion Boardroom</vt:lpstr>
      <vt:lpstr>2_Ion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Jeanri Koekemoer</dc:creator>
  <cp:lastModifiedBy>Bianca Raath</cp:lastModifiedBy>
  <cp:revision>3</cp:revision>
  <dcterms:created xsi:type="dcterms:W3CDTF">2020-06-04T19:05:54Z</dcterms:created>
  <dcterms:modified xsi:type="dcterms:W3CDTF">2020-06-05T10:40:13Z</dcterms:modified>
</cp:coreProperties>
</file>